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1.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4.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5.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6.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 id="2147483848" r:id="rId2"/>
    <p:sldMasterId id="2147483864" r:id="rId3"/>
    <p:sldMasterId id="2147483880" r:id="rId4"/>
    <p:sldMasterId id="2147483896" r:id="rId5"/>
    <p:sldMasterId id="2147483911" r:id="rId6"/>
    <p:sldMasterId id="2147483938" r:id="rId7"/>
    <p:sldMasterId id="2147483953" r:id="rId8"/>
    <p:sldMasterId id="2147483968" r:id="rId9"/>
    <p:sldMasterId id="2147483983" r:id="rId10"/>
    <p:sldMasterId id="2147483998" r:id="rId11"/>
    <p:sldMasterId id="2147484013" r:id="rId12"/>
    <p:sldMasterId id="2147484028" r:id="rId13"/>
    <p:sldMasterId id="2147484043" r:id="rId14"/>
    <p:sldMasterId id="2147484058" r:id="rId15"/>
    <p:sldMasterId id="2147484073" r:id="rId16"/>
    <p:sldMasterId id="2147484088" r:id="rId17"/>
  </p:sldMasterIdLst>
  <p:notesMasterIdLst>
    <p:notesMasterId r:id="rId70"/>
  </p:notesMasterIdLst>
  <p:sldIdLst>
    <p:sldId id="433" r:id="rId18"/>
    <p:sldId id="434" r:id="rId19"/>
    <p:sldId id="435" r:id="rId20"/>
    <p:sldId id="548" r:id="rId21"/>
    <p:sldId id="549" r:id="rId22"/>
    <p:sldId id="550" r:id="rId23"/>
    <p:sldId id="551" r:id="rId24"/>
    <p:sldId id="552" r:id="rId25"/>
    <p:sldId id="553" r:id="rId26"/>
    <p:sldId id="554" r:id="rId27"/>
    <p:sldId id="555" r:id="rId28"/>
    <p:sldId id="556" r:id="rId29"/>
    <p:sldId id="557" r:id="rId30"/>
    <p:sldId id="558" r:id="rId31"/>
    <p:sldId id="533" r:id="rId32"/>
    <p:sldId id="501" r:id="rId33"/>
    <p:sldId id="502" r:id="rId34"/>
    <p:sldId id="503" r:id="rId35"/>
    <p:sldId id="504" r:id="rId36"/>
    <p:sldId id="505" r:id="rId37"/>
    <p:sldId id="506" r:id="rId38"/>
    <p:sldId id="507" r:id="rId39"/>
    <p:sldId id="508" r:id="rId40"/>
    <p:sldId id="509" r:id="rId41"/>
    <p:sldId id="438" r:id="rId42"/>
    <p:sldId id="536" r:id="rId43"/>
    <p:sldId id="537" r:id="rId44"/>
    <p:sldId id="538" r:id="rId45"/>
    <p:sldId id="539" r:id="rId46"/>
    <p:sldId id="540" r:id="rId47"/>
    <p:sldId id="541" r:id="rId48"/>
    <p:sldId id="542" r:id="rId49"/>
    <p:sldId id="543" r:id="rId50"/>
    <p:sldId id="544" r:id="rId51"/>
    <p:sldId id="545" r:id="rId52"/>
    <p:sldId id="546" r:id="rId53"/>
    <p:sldId id="547" r:id="rId54"/>
    <p:sldId id="461" r:id="rId55"/>
    <p:sldId id="462" r:id="rId56"/>
    <p:sldId id="496" r:id="rId57"/>
    <p:sldId id="463" r:id="rId58"/>
    <p:sldId id="465" r:id="rId59"/>
    <p:sldId id="534" r:id="rId60"/>
    <p:sldId id="467" r:id="rId61"/>
    <p:sldId id="497" r:id="rId62"/>
    <p:sldId id="469" r:id="rId63"/>
    <p:sldId id="470" r:id="rId64"/>
    <p:sldId id="498" r:id="rId65"/>
    <p:sldId id="499" r:id="rId66"/>
    <p:sldId id="473" r:id="rId67"/>
    <p:sldId id="474" r:id="rId68"/>
    <p:sldId id="475" r:id="rId69"/>
  </p:sldIdLst>
  <p:sldSz cx="9144000" cy="6858000" type="screen4x3"/>
  <p:notesSz cx="6797675" cy="9872663"/>
  <p:defaultTextStyle>
    <a:defPPr>
      <a:defRPr lang="da-DK"/>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B3CD"/>
    <a:srgbClr val="14143C"/>
    <a:srgbClr val="09093A"/>
    <a:srgbClr val="FF0066"/>
    <a:srgbClr val="003399"/>
    <a:srgbClr val="E0E1E2"/>
    <a:srgbClr val="CC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77794" autoAdjust="0"/>
  </p:normalViewPr>
  <p:slideViewPr>
    <p:cSldViewPr>
      <p:cViewPr varScale="1">
        <p:scale>
          <a:sx n="90" d="100"/>
          <a:sy n="90" d="100"/>
        </p:scale>
        <p:origin x="20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oleObject" Target="file:///\\filserver-01\data\Fagligt%20Center\_F&#230;lles%20-%20alle%20medlemmer%20i%20gruppen\Udvalg\RESU\&#197;rsberetning\2015\Tal%20til%20&#229;rsberetningen%202015.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regneark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regnear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Antal</a:t>
            </a:r>
            <a:r>
              <a:rPr lang="en-US" dirty="0"/>
              <a:t> </a:t>
            </a:r>
            <a:r>
              <a:rPr lang="en-US" dirty="0" err="1"/>
              <a:t>behandlede</a:t>
            </a:r>
            <a:r>
              <a:rPr lang="en-US" dirty="0"/>
              <a:t> sager </a:t>
            </a:r>
            <a:r>
              <a:rPr lang="en-US" dirty="0" smtClean="0"/>
              <a:t>2010 </a:t>
            </a:r>
            <a:r>
              <a:rPr lang="en-US" dirty="0"/>
              <a:t>- 2015</a:t>
            </a:r>
          </a:p>
        </c:rich>
      </c:tx>
      <c:layout>
        <c:manualLayout>
          <c:xMode val="edge"/>
          <c:yMode val="edge"/>
          <c:x val="0.22400949406107434"/>
          <c:y val="2.25715351360601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5.2552763565927446E-2"/>
          <c:y val="0.11637238615148726"/>
          <c:w val="0.92640014530779136"/>
          <c:h val="0.8449335536152667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dPt>
          <c:dPt>
            <c:idx val="2"/>
            <c:invertIfNegative val="0"/>
            <c:bubble3D val="0"/>
            <c:spPr>
              <a:solidFill>
                <a:srgbClr val="FFC000"/>
              </a:solidFill>
              <a:ln>
                <a:noFill/>
              </a:ln>
              <a:effectLst/>
            </c:spPr>
          </c:dPt>
          <c:dPt>
            <c:idx val="4"/>
            <c:invertIfNegative val="0"/>
            <c:bubble3D val="0"/>
            <c:spPr>
              <a:solidFill>
                <a:srgbClr val="FFC000"/>
              </a:solidFill>
              <a:ln>
                <a:noFill/>
              </a:ln>
              <a:effectLst/>
            </c:spPr>
          </c:dPt>
          <c:dPt>
            <c:idx val="6"/>
            <c:invertIfNegative val="0"/>
            <c:bubble3D val="0"/>
            <c:spPr>
              <a:solidFill>
                <a:srgbClr val="FFC000"/>
              </a:solidFill>
              <a:ln>
                <a:noFill/>
              </a:ln>
              <a:effectLst/>
            </c:spPr>
          </c:dPt>
          <c:dPt>
            <c:idx val="8"/>
            <c:invertIfNegative val="0"/>
            <c:bubble3D val="0"/>
            <c:spPr>
              <a:solidFill>
                <a:srgbClr val="FFC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'2014-2015'!$B$39:$B$48</c:f>
              <c:strCache>
                <c:ptCount val="10"/>
                <c:pt idx="0">
                  <c:v>Honorarsager</c:v>
                </c:pt>
                <c:pt idx="1">
                  <c:v>Responsumsager</c:v>
                </c:pt>
                <c:pt idx="2">
                  <c:v>Honorarsager</c:v>
                </c:pt>
                <c:pt idx="3">
                  <c:v>Responsumsager</c:v>
                </c:pt>
                <c:pt idx="4">
                  <c:v>Honorarsager</c:v>
                </c:pt>
                <c:pt idx="5">
                  <c:v>Responsumsager</c:v>
                </c:pt>
                <c:pt idx="6">
                  <c:v>Honorarsager</c:v>
                </c:pt>
                <c:pt idx="7">
                  <c:v>Responsumsager</c:v>
                </c:pt>
                <c:pt idx="8">
                  <c:v>Honorarsager</c:v>
                </c:pt>
                <c:pt idx="9">
                  <c:v>Responsumsager</c:v>
                </c:pt>
              </c:strCache>
            </c:strRef>
          </c:cat>
          <c:val>
            <c:numRef>
              <c:f>'2014-2015'!$C$39:$C$48</c:f>
              <c:numCache>
                <c:formatCode>General</c:formatCode>
                <c:ptCount val="10"/>
                <c:pt idx="0">
                  <c:v>45</c:v>
                </c:pt>
                <c:pt idx="1">
                  <c:v>16</c:v>
                </c:pt>
                <c:pt idx="2">
                  <c:v>49</c:v>
                </c:pt>
                <c:pt idx="3">
                  <c:v>37</c:v>
                </c:pt>
                <c:pt idx="4">
                  <c:v>42</c:v>
                </c:pt>
                <c:pt idx="5">
                  <c:v>30</c:v>
                </c:pt>
                <c:pt idx="6">
                  <c:v>51</c:v>
                </c:pt>
                <c:pt idx="7">
                  <c:v>23</c:v>
                </c:pt>
                <c:pt idx="8">
                  <c:v>57</c:v>
                </c:pt>
                <c:pt idx="9">
                  <c:v>41</c:v>
                </c:pt>
              </c:numCache>
            </c:numRef>
          </c:val>
        </c:ser>
        <c:dLbls>
          <c:showLegendKey val="0"/>
          <c:showVal val="0"/>
          <c:showCatName val="0"/>
          <c:showSerName val="0"/>
          <c:showPercent val="0"/>
          <c:showBubbleSize val="0"/>
        </c:dLbls>
        <c:gapWidth val="219"/>
        <c:overlap val="-27"/>
        <c:axId val="314791864"/>
        <c:axId val="314789120"/>
      </c:barChart>
      <c:catAx>
        <c:axId val="314791864"/>
        <c:scaling>
          <c:orientation val="minMax"/>
        </c:scaling>
        <c:delete val="1"/>
        <c:axPos val="b"/>
        <c:numFmt formatCode="General" sourceLinked="1"/>
        <c:majorTickMark val="none"/>
        <c:minorTickMark val="none"/>
        <c:tickLblPos val="nextTo"/>
        <c:crossAx val="314789120"/>
        <c:crosses val="autoZero"/>
        <c:auto val="0"/>
        <c:lblAlgn val="ctr"/>
        <c:lblOffset val="100"/>
        <c:noMultiLvlLbl val="0"/>
      </c:catAx>
      <c:valAx>
        <c:axId val="314789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31479186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Behandlede</a:t>
            </a:r>
            <a:r>
              <a:rPr lang="da-DK" baseline="0" dirty="0"/>
              <a:t> </a:t>
            </a:r>
            <a:r>
              <a:rPr lang="da-DK" baseline="0" dirty="0" smtClean="0"/>
              <a:t>responsumsager 2014/15</a:t>
            </a:r>
          </a:p>
          <a:p>
            <a:pPr>
              <a:defRPr/>
            </a:pPr>
            <a:endParaRPr lang="da-DK" dirty="0"/>
          </a:p>
        </c:rich>
      </c:tx>
      <c:layout>
        <c:manualLayout>
          <c:xMode val="edge"/>
          <c:yMode val="edge"/>
          <c:x val="0.30565549159786054"/>
          <c:y val="2.755453169590789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71564676290463691"/>
          <c:y val="0.23667183052125906"/>
          <c:w val="0.27426202974628172"/>
          <c:h val="0.44932693989583233"/>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Behandlede honorarsager 2014/15</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70653237095363064"/>
          <c:y val="0.30150408282298047"/>
          <c:w val="0.26749059492563432"/>
          <c:h val="0.39756999125109355"/>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1" y="3"/>
            <a:ext cx="29464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1" tIns="46265" rIns="92531" bIns="46265" numCol="1" anchor="t" anchorCtr="0" compatLnSpc="1">
            <a:prstTxWarp prst="textNoShape">
              <a:avLst/>
            </a:prstTxWarp>
          </a:bodyPr>
          <a:lstStyle>
            <a:lvl1pPr eaLnBrk="1" hangingPunct="1">
              <a:defRPr sz="1200">
                <a:latin typeface="Arial" charset="0"/>
              </a:defRPr>
            </a:lvl1pPr>
          </a:lstStyle>
          <a:p>
            <a:pPr>
              <a:defRPr/>
            </a:pPr>
            <a:endParaRPr lang="da-DK" dirty="0"/>
          </a:p>
        </p:txBody>
      </p:sp>
      <p:sp>
        <p:nvSpPr>
          <p:cNvPr id="73731" name="Rectangle 3"/>
          <p:cNvSpPr>
            <a:spLocks noGrp="1" noChangeArrowheads="1"/>
          </p:cNvSpPr>
          <p:nvPr>
            <p:ph type="dt" idx="1"/>
          </p:nvPr>
        </p:nvSpPr>
        <p:spPr bwMode="auto">
          <a:xfrm>
            <a:off x="3849688" y="3"/>
            <a:ext cx="29464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1" tIns="46265" rIns="92531" bIns="46265" numCol="1" anchor="t" anchorCtr="0" compatLnSpc="1">
            <a:prstTxWarp prst="textNoShape">
              <a:avLst/>
            </a:prstTxWarp>
          </a:bodyPr>
          <a:lstStyle>
            <a:lvl1pPr algn="r" eaLnBrk="1" hangingPunct="1">
              <a:defRPr sz="1200">
                <a:latin typeface="Arial" charset="0"/>
              </a:defRPr>
            </a:lvl1pPr>
          </a:lstStyle>
          <a:p>
            <a:pPr>
              <a:defRPr/>
            </a:pPr>
            <a:endParaRPr lang="da-DK" dirty="0"/>
          </a:p>
        </p:txBody>
      </p:sp>
      <p:sp>
        <p:nvSpPr>
          <p:cNvPr id="3076" name="Rectangle 4"/>
          <p:cNvSpPr>
            <a:spLocks noGrp="1" noRot="1" noChangeAspect="1" noChangeArrowheads="1" noTextEdit="1"/>
          </p:cNvSpPr>
          <p:nvPr>
            <p:ph type="sldImg" idx="2"/>
          </p:nvPr>
        </p:nvSpPr>
        <p:spPr bwMode="auto">
          <a:xfrm>
            <a:off x="930275" y="739775"/>
            <a:ext cx="4937125"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p:cNvSpPr>
            <a:spLocks noGrp="1" noChangeArrowheads="1"/>
          </p:cNvSpPr>
          <p:nvPr>
            <p:ph type="body" sz="quarter" idx="3"/>
          </p:nvPr>
        </p:nvSpPr>
        <p:spPr bwMode="auto">
          <a:xfrm>
            <a:off x="679453" y="4689475"/>
            <a:ext cx="5438775"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1" tIns="46265" rIns="92531" bIns="46265"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73734" name="Rectangle 6"/>
          <p:cNvSpPr>
            <a:spLocks noGrp="1" noChangeArrowheads="1"/>
          </p:cNvSpPr>
          <p:nvPr>
            <p:ph type="ftr" sz="quarter" idx="4"/>
          </p:nvPr>
        </p:nvSpPr>
        <p:spPr bwMode="auto">
          <a:xfrm>
            <a:off x="1" y="9377365"/>
            <a:ext cx="2946400" cy="49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1" tIns="46265" rIns="92531" bIns="46265" numCol="1" anchor="b" anchorCtr="0" compatLnSpc="1">
            <a:prstTxWarp prst="textNoShape">
              <a:avLst/>
            </a:prstTxWarp>
          </a:bodyPr>
          <a:lstStyle>
            <a:lvl1pPr eaLnBrk="1" hangingPunct="1">
              <a:defRPr sz="1200">
                <a:latin typeface="Arial" charset="0"/>
              </a:defRPr>
            </a:lvl1pPr>
          </a:lstStyle>
          <a:p>
            <a:pPr>
              <a:defRPr/>
            </a:pPr>
            <a:endParaRPr lang="da-DK" dirty="0"/>
          </a:p>
        </p:txBody>
      </p:sp>
      <p:sp>
        <p:nvSpPr>
          <p:cNvPr id="73735" name="Rectangle 7"/>
          <p:cNvSpPr>
            <a:spLocks noGrp="1" noChangeArrowheads="1"/>
          </p:cNvSpPr>
          <p:nvPr>
            <p:ph type="sldNum" sz="quarter" idx="5"/>
          </p:nvPr>
        </p:nvSpPr>
        <p:spPr bwMode="auto">
          <a:xfrm>
            <a:off x="3849688" y="9377365"/>
            <a:ext cx="2946400" cy="49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1" tIns="46265" rIns="92531" bIns="46265" numCol="1" anchor="b" anchorCtr="0" compatLnSpc="1">
            <a:prstTxWarp prst="textNoShape">
              <a:avLst/>
            </a:prstTxWarp>
          </a:bodyPr>
          <a:lstStyle>
            <a:lvl1pPr algn="r" eaLnBrk="1" hangingPunct="1">
              <a:defRPr sz="1200"/>
            </a:lvl1pPr>
          </a:lstStyle>
          <a:p>
            <a:pPr>
              <a:defRPr/>
            </a:pPr>
            <a:fld id="{D71205DF-DC87-4390-882F-37D22B30F717}" type="slidenum">
              <a:rPr lang="da-DK" altLang="da-DK"/>
              <a:pPr>
                <a:defRPr/>
              </a:pPr>
              <a:t>‹nr.›</a:t>
            </a:fld>
            <a:endParaRPr lang="da-DK" altLang="da-DK" dirty="0"/>
          </a:p>
        </p:txBody>
      </p:sp>
    </p:spTree>
    <p:extLst>
      <p:ext uri="{BB962C8B-B14F-4D97-AF65-F5344CB8AC3E}">
        <p14:creationId xmlns:p14="http://schemas.microsoft.com/office/powerpoint/2010/main" val="2656776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B4B18430-CFDC-4496-ABDF-657316889BD4}" type="slidenum">
              <a:rPr lang="da-DK" sz="1200">
                <a:solidFill>
                  <a:prstClr val="black"/>
                </a:solidFill>
              </a:rPr>
              <a:pPr eaLnBrk="1" hangingPunct="1"/>
              <a:t>1</a:t>
            </a:fld>
            <a:endParaRPr lang="da-DK" sz="120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da-DK" smtClean="0"/>
          </a:p>
        </p:txBody>
      </p:sp>
    </p:spTree>
    <p:extLst>
      <p:ext uri="{BB962C8B-B14F-4D97-AF65-F5344CB8AC3E}">
        <p14:creationId xmlns:p14="http://schemas.microsoft.com/office/powerpoint/2010/main" val="184918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slidebillede 1"/>
          <p:cNvSpPr>
            <a:spLocks noGrp="1" noRot="1" noChangeAspect="1" noTextEdit="1"/>
          </p:cNvSpPr>
          <p:nvPr>
            <p:ph type="sldImg"/>
          </p:nvPr>
        </p:nvSpPr>
        <p:spPr>
          <a:ln/>
        </p:spPr>
      </p:sp>
      <p:sp>
        <p:nvSpPr>
          <p:cNvPr id="22531" name="Pladsholder til noter 2"/>
          <p:cNvSpPr>
            <a:spLocks noGrp="1"/>
          </p:cNvSpPr>
          <p:nvPr>
            <p:ph type="body" idx="1"/>
          </p:nvPr>
        </p:nvSpPr>
        <p:spPr>
          <a:noFill/>
        </p:spPr>
        <p:txBody>
          <a:bodyPr/>
          <a:lstStyle/>
          <a:p>
            <a:pPr eaLnBrk="1" hangingPunct="1"/>
            <a:endParaRPr lang="da-DK" altLang="da-DK" smtClean="0"/>
          </a:p>
        </p:txBody>
      </p:sp>
      <p:sp>
        <p:nvSpPr>
          <p:cNvPr id="22532" name="Pladsholder til slidenummer 3"/>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6B84E93A-3EB1-4BE7-8AF8-189F9F98E4B3}" type="slidenum">
              <a:rPr lang="da-DK" altLang="da-DK" sz="1200" smtClean="0">
                <a:solidFill>
                  <a:srgbClr val="000000"/>
                </a:solidFill>
              </a:rPr>
              <a:pPr/>
              <a:t>33</a:t>
            </a:fld>
            <a:endParaRPr lang="da-DK" altLang="da-DK" sz="1200" smtClean="0">
              <a:solidFill>
                <a:srgbClr val="000000"/>
              </a:solidFill>
            </a:endParaRPr>
          </a:p>
        </p:txBody>
      </p:sp>
    </p:spTree>
    <p:extLst>
      <p:ext uri="{BB962C8B-B14F-4D97-AF65-F5344CB8AC3E}">
        <p14:creationId xmlns:p14="http://schemas.microsoft.com/office/powerpoint/2010/main" val="2708318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dsholder til slidebillede 1"/>
          <p:cNvSpPr>
            <a:spLocks noGrp="1" noRot="1" noChangeAspect="1" noTextEdit="1"/>
          </p:cNvSpPr>
          <p:nvPr>
            <p:ph type="sldImg"/>
          </p:nvPr>
        </p:nvSpPr>
        <p:spPr>
          <a:ln/>
        </p:spPr>
      </p:sp>
      <p:sp>
        <p:nvSpPr>
          <p:cNvPr id="24579" name="Pladsholder til noter 2"/>
          <p:cNvSpPr>
            <a:spLocks noGrp="1"/>
          </p:cNvSpPr>
          <p:nvPr>
            <p:ph type="body" idx="1"/>
          </p:nvPr>
        </p:nvSpPr>
        <p:spPr>
          <a:noFill/>
        </p:spPr>
        <p:txBody>
          <a:bodyPr/>
          <a:lstStyle/>
          <a:p>
            <a:pPr eaLnBrk="1" hangingPunct="1"/>
            <a:endParaRPr lang="da-DK" altLang="da-DK" smtClean="0"/>
          </a:p>
        </p:txBody>
      </p:sp>
      <p:sp>
        <p:nvSpPr>
          <p:cNvPr id="24580" name="Pladsholder til slidenummer 3"/>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ADA477F7-7A98-46D8-922A-701AF16254AA}" type="slidenum">
              <a:rPr lang="da-DK" altLang="da-DK" sz="1200" smtClean="0">
                <a:solidFill>
                  <a:srgbClr val="000000"/>
                </a:solidFill>
              </a:rPr>
              <a:pPr/>
              <a:t>34</a:t>
            </a:fld>
            <a:endParaRPr lang="da-DK" altLang="da-DK" sz="1200" smtClean="0">
              <a:solidFill>
                <a:srgbClr val="000000"/>
              </a:solidFill>
            </a:endParaRPr>
          </a:p>
        </p:txBody>
      </p:sp>
    </p:spTree>
    <p:extLst>
      <p:ext uri="{BB962C8B-B14F-4D97-AF65-F5344CB8AC3E}">
        <p14:creationId xmlns:p14="http://schemas.microsoft.com/office/powerpoint/2010/main" val="891552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slidebillede 1"/>
          <p:cNvSpPr>
            <a:spLocks noGrp="1" noRot="1" noChangeAspect="1" noTextEdit="1"/>
          </p:cNvSpPr>
          <p:nvPr>
            <p:ph type="sldImg"/>
          </p:nvPr>
        </p:nvSpPr>
        <p:spPr>
          <a:ln/>
        </p:spPr>
      </p:sp>
      <p:sp>
        <p:nvSpPr>
          <p:cNvPr id="26627" name="Pladsholder til noter 2"/>
          <p:cNvSpPr>
            <a:spLocks noGrp="1"/>
          </p:cNvSpPr>
          <p:nvPr>
            <p:ph type="body" idx="1"/>
          </p:nvPr>
        </p:nvSpPr>
        <p:spPr>
          <a:noFill/>
        </p:spPr>
        <p:txBody>
          <a:bodyPr/>
          <a:lstStyle/>
          <a:p>
            <a:pPr eaLnBrk="1" hangingPunct="1"/>
            <a:endParaRPr lang="da-DK" altLang="da-DK" smtClean="0"/>
          </a:p>
        </p:txBody>
      </p:sp>
      <p:sp>
        <p:nvSpPr>
          <p:cNvPr id="26628" name="Pladsholder til slidenummer 3"/>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991A077A-ACB9-4C8E-8033-ABB97649BF07}" type="slidenum">
              <a:rPr lang="da-DK" altLang="da-DK" sz="1200" smtClean="0">
                <a:solidFill>
                  <a:srgbClr val="000000"/>
                </a:solidFill>
              </a:rPr>
              <a:pPr/>
              <a:t>35</a:t>
            </a:fld>
            <a:endParaRPr lang="da-DK" altLang="da-DK" sz="1200" smtClean="0">
              <a:solidFill>
                <a:srgbClr val="000000"/>
              </a:solidFill>
            </a:endParaRPr>
          </a:p>
        </p:txBody>
      </p:sp>
    </p:spTree>
    <p:extLst>
      <p:ext uri="{BB962C8B-B14F-4D97-AF65-F5344CB8AC3E}">
        <p14:creationId xmlns:p14="http://schemas.microsoft.com/office/powerpoint/2010/main" val="928657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slidebillede 1"/>
          <p:cNvSpPr>
            <a:spLocks noGrp="1" noRot="1" noChangeAspect="1" noTextEdit="1"/>
          </p:cNvSpPr>
          <p:nvPr>
            <p:ph type="sldImg"/>
          </p:nvPr>
        </p:nvSpPr>
        <p:spPr>
          <a:ln/>
        </p:spPr>
      </p:sp>
      <p:sp>
        <p:nvSpPr>
          <p:cNvPr id="28675" name="Pladsholder til noter 2"/>
          <p:cNvSpPr>
            <a:spLocks noGrp="1"/>
          </p:cNvSpPr>
          <p:nvPr>
            <p:ph type="body" idx="1"/>
          </p:nvPr>
        </p:nvSpPr>
        <p:spPr>
          <a:noFill/>
        </p:spPr>
        <p:txBody>
          <a:bodyPr/>
          <a:lstStyle/>
          <a:p>
            <a:pPr eaLnBrk="1" hangingPunct="1"/>
            <a:endParaRPr lang="da-DK" altLang="da-DK" smtClean="0"/>
          </a:p>
        </p:txBody>
      </p:sp>
      <p:sp>
        <p:nvSpPr>
          <p:cNvPr id="28676" name="Pladsholder til slidenummer 3"/>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F7FA9C0E-205D-4EFB-8CB0-843431827835}" type="slidenum">
              <a:rPr lang="da-DK" altLang="da-DK" sz="1200" smtClean="0">
                <a:solidFill>
                  <a:srgbClr val="000000"/>
                </a:solidFill>
              </a:rPr>
              <a:pPr/>
              <a:t>36</a:t>
            </a:fld>
            <a:endParaRPr lang="da-DK" altLang="da-DK" sz="1200" smtClean="0">
              <a:solidFill>
                <a:srgbClr val="000000"/>
              </a:solidFill>
            </a:endParaRPr>
          </a:p>
        </p:txBody>
      </p:sp>
    </p:spTree>
    <p:extLst>
      <p:ext uri="{BB962C8B-B14F-4D97-AF65-F5344CB8AC3E}">
        <p14:creationId xmlns:p14="http://schemas.microsoft.com/office/powerpoint/2010/main" val="3472640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slidebillede 1"/>
          <p:cNvSpPr>
            <a:spLocks noGrp="1" noRot="1" noChangeAspect="1" noTextEdit="1"/>
          </p:cNvSpPr>
          <p:nvPr>
            <p:ph type="sldImg"/>
          </p:nvPr>
        </p:nvSpPr>
        <p:spPr>
          <a:ln/>
        </p:spPr>
      </p:sp>
      <p:sp>
        <p:nvSpPr>
          <p:cNvPr id="30723" name="Pladsholder til noter 2"/>
          <p:cNvSpPr>
            <a:spLocks noGrp="1"/>
          </p:cNvSpPr>
          <p:nvPr>
            <p:ph type="body" idx="1"/>
          </p:nvPr>
        </p:nvSpPr>
        <p:spPr>
          <a:noFill/>
        </p:spPr>
        <p:txBody>
          <a:bodyPr/>
          <a:lstStyle/>
          <a:p>
            <a:pPr eaLnBrk="1" hangingPunct="1"/>
            <a:endParaRPr lang="da-DK" altLang="da-DK" smtClean="0"/>
          </a:p>
        </p:txBody>
      </p:sp>
      <p:sp>
        <p:nvSpPr>
          <p:cNvPr id="30724" name="Pladsholder til slidenummer 3"/>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90B8BA5E-D557-451E-BE9A-4D833AF4F4DD}" type="slidenum">
              <a:rPr lang="da-DK" altLang="da-DK" sz="1200" smtClean="0">
                <a:solidFill>
                  <a:srgbClr val="000000"/>
                </a:solidFill>
              </a:rPr>
              <a:pPr/>
              <a:t>37</a:t>
            </a:fld>
            <a:endParaRPr lang="da-DK" altLang="da-DK" sz="1200" smtClean="0">
              <a:solidFill>
                <a:srgbClr val="000000"/>
              </a:solidFill>
            </a:endParaRPr>
          </a:p>
        </p:txBody>
      </p:sp>
    </p:spTree>
    <p:extLst>
      <p:ext uri="{BB962C8B-B14F-4D97-AF65-F5344CB8AC3E}">
        <p14:creationId xmlns:p14="http://schemas.microsoft.com/office/powerpoint/2010/main" val="2652402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slidebillede 1"/>
          <p:cNvSpPr>
            <a:spLocks noGrp="1" noRot="1" noChangeAspect="1" noTextEdit="1"/>
          </p:cNvSpPr>
          <p:nvPr>
            <p:ph type="sldImg"/>
          </p:nvPr>
        </p:nvSpPr>
        <p:spPr>
          <a:ln/>
        </p:spPr>
      </p:sp>
      <p:sp>
        <p:nvSpPr>
          <p:cNvPr id="8195" name="Pladsholder til noter 2"/>
          <p:cNvSpPr>
            <a:spLocks noGrp="1"/>
          </p:cNvSpPr>
          <p:nvPr>
            <p:ph type="body" idx="1"/>
          </p:nvPr>
        </p:nvSpPr>
        <p:spPr>
          <a:noFill/>
        </p:spPr>
        <p:txBody>
          <a:bodyPr/>
          <a:lstStyle/>
          <a:p>
            <a:pPr eaLnBrk="1" hangingPunct="1"/>
            <a:endParaRPr lang="da-DK" altLang="da-DK" smtClean="0"/>
          </a:p>
        </p:txBody>
      </p:sp>
      <p:sp>
        <p:nvSpPr>
          <p:cNvPr id="8196" name="Pladsholder til slidenummer 3"/>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1EFB333B-8AFB-4E08-8027-BF63199A31E7}" type="slidenum">
              <a:rPr lang="da-DK" altLang="da-DK" sz="1200" smtClean="0">
                <a:solidFill>
                  <a:srgbClr val="000000"/>
                </a:solidFill>
              </a:rPr>
              <a:pPr/>
              <a:t>43</a:t>
            </a:fld>
            <a:endParaRPr lang="da-DK" altLang="da-DK" sz="1200" smtClean="0">
              <a:solidFill>
                <a:srgbClr val="000000"/>
              </a:solidFill>
            </a:endParaRPr>
          </a:p>
        </p:txBody>
      </p:sp>
    </p:spTree>
    <p:extLst>
      <p:ext uri="{BB962C8B-B14F-4D97-AF65-F5344CB8AC3E}">
        <p14:creationId xmlns:p14="http://schemas.microsoft.com/office/powerpoint/2010/main" val="1030648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Gave</a:t>
            </a:r>
            <a:r>
              <a:rPr lang="da-DK" baseline="0" dirty="0" smtClean="0"/>
              <a:t> og tale til </a:t>
            </a:r>
            <a:endParaRPr lang="da-DK" dirty="0"/>
          </a:p>
        </p:txBody>
      </p:sp>
      <p:sp>
        <p:nvSpPr>
          <p:cNvPr id="4" name="Pladsholder til slidenummer 3"/>
          <p:cNvSpPr>
            <a:spLocks noGrp="1"/>
          </p:cNvSpPr>
          <p:nvPr>
            <p:ph type="sldNum" sz="quarter" idx="10"/>
          </p:nvPr>
        </p:nvSpPr>
        <p:spPr/>
        <p:txBody>
          <a:bodyPr/>
          <a:lstStyle/>
          <a:p>
            <a:pPr>
              <a:defRPr/>
            </a:pPr>
            <a:fld id="{D71205DF-DC87-4390-882F-37D22B30F717}" type="slidenum">
              <a:rPr lang="da-DK" altLang="da-DK" smtClean="0"/>
              <a:pPr>
                <a:defRPr/>
              </a:pPr>
              <a:t>51</a:t>
            </a:fld>
            <a:endParaRPr lang="da-DK" altLang="da-DK" dirty="0"/>
          </a:p>
        </p:txBody>
      </p:sp>
    </p:spTree>
    <p:extLst>
      <p:ext uri="{BB962C8B-B14F-4D97-AF65-F5344CB8AC3E}">
        <p14:creationId xmlns:p14="http://schemas.microsoft.com/office/powerpoint/2010/main" val="278220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B5EA4BA-D8A4-4CFC-BED9-A335F7649778}" type="slidenum">
              <a:rPr lang="da-DK" altLang="da-DK" smtClean="0">
                <a:solidFill>
                  <a:srgbClr val="000000"/>
                </a:solidFill>
              </a:rPr>
              <a:pPr/>
              <a:t>19</a:t>
            </a:fld>
            <a:endParaRPr lang="da-DK" altLang="da-DK">
              <a:solidFill>
                <a:srgbClr val="000000"/>
              </a:solidFill>
            </a:endParaRPr>
          </a:p>
        </p:txBody>
      </p:sp>
    </p:spTree>
    <p:extLst>
      <p:ext uri="{BB962C8B-B14F-4D97-AF65-F5344CB8AC3E}">
        <p14:creationId xmlns:p14="http://schemas.microsoft.com/office/powerpoint/2010/main" val="103097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slidebillede 1"/>
          <p:cNvSpPr>
            <a:spLocks noGrp="1" noRot="1" noChangeAspect="1" noTextEdit="1"/>
          </p:cNvSpPr>
          <p:nvPr>
            <p:ph type="sldImg"/>
          </p:nvPr>
        </p:nvSpPr>
        <p:spPr>
          <a:ln/>
        </p:spPr>
      </p:sp>
      <p:sp>
        <p:nvSpPr>
          <p:cNvPr id="8195" name="Pladsholder til noter 2"/>
          <p:cNvSpPr>
            <a:spLocks noGrp="1"/>
          </p:cNvSpPr>
          <p:nvPr>
            <p:ph type="body" idx="1"/>
          </p:nvPr>
        </p:nvSpPr>
        <p:spPr>
          <a:noFill/>
        </p:spPr>
        <p:txBody>
          <a:bodyPr/>
          <a:lstStyle/>
          <a:p>
            <a:pPr eaLnBrk="1" hangingPunct="1"/>
            <a:endParaRPr lang="da-DK" altLang="da-DK" smtClean="0"/>
          </a:p>
        </p:txBody>
      </p:sp>
      <p:sp>
        <p:nvSpPr>
          <p:cNvPr id="8196" name="Pladsholder til slidenummer 3"/>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274D7A57-C2CC-4598-A86E-BFC768A80749}" type="slidenum">
              <a:rPr lang="da-DK" altLang="da-DK" sz="1200" smtClean="0">
                <a:solidFill>
                  <a:srgbClr val="000000"/>
                </a:solidFill>
              </a:rPr>
              <a:pPr/>
              <a:t>26</a:t>
            </a:fld>
            <a:endParaRPr lang="da-DK" altLang="da-DK" sz="1200" smtClean="0">
              <a:solidFill>
                <a:srgbClr val="000000"/>
              </a:solidFill>
            </a:endParaRPr>
          </a:p>
        </p:txBody>
      </p:sp>
    </p:spTree>
    <p:extLst>
      <p:ext uri="{BB962C8B-B14F-4D97-AF65-F5344CB8AC3E}">
        <p14:creationId xmlns:p14="http://schemas.microsoft.com/office/powerpoint/2010/main" val="333990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dsholder til slidebillede 1"/>
          <p:cNvSpPr>
            <a:spLocks noGrp="1" noRot="1" noChangeAspect="1" noTextEdit="1"/>
          </p:cNvSpPr>
          <p:nvPr>
            <p:ph type="sldImg"/>
          </p:nvPr>
        </p:nvSpPr>
        <p:spPr>
          <a:ln/>
        </p:spPr>
      </p:sp>
      <p:sp>
        <p:nvSpPr>
          <p:cNvPr id="10243" name="Pladsholder til noter 2"/>
          <p:cNvSpPr>
            <a:spLocks noGrp="1"/>
          </p:cNvSpPr>
          <p:nvPr>
            <p:ph type="body" idx="1"/>
          </p:nvPr>
        </p:nvSpPr>
        <p:spPr>
          <a:noFill/>
        </p:spPr>
        <p:txBody>
          <a:bodyPr/>
          <a:lstStyle/>
          <a:p>
            <a:pPr eaLnBrk="1" hangingPunct="1"/>
            <a:endParaRPr lang="da-DK" altLang="da-DK" smtClean="0"/>
          </a:p>
        </p:txBody>
      </p:sp>
      <p:sp>
        <p:nvSpPr>
          <p:cNvPr id="10244" name="Pladsholder til slidenummer 3"/>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7B8197CE-EDDC-4006-B3B3-36A758063BEA}" type="slidenum">
              <a:rPr lang="da-DK" altLang="da-DK" sz="1200" smtClean="0">
                <a:solidFill>
                  <a:srgbClr val="000000"/>
                </a:solidFill>
              </a:rPr>
              <a:pPr/>
              <a:t>27</a:t>
            </a:fld>
            <a:endParaRPr lang="da-DK" altLang="da-DK" sz="1200" smtClean="0">
              <a:solidFill>
                <a:srgbClr val="000000"/>
              </a:solidFill>
            </a:endParaRPr>
          </a:p>
        </p:txBody>
      </p:sp>
    </p:spTree>
    <p:extLst>
      <p:ext uri="{BB962C8B-B14F-4D97-AF65-F5344CB8AC3E}">
        <p14:creationId xmlns:p14="http://schemas.microsoft.com/office/powerpoint/2010/main" val="216086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dsholder til slidebillede 1"/>
          <p:cNvSpPr>
            <a:spLocks noGrp="1" noRot="1" noChangeAspect="1" noTextEdit="1"/>
          </p:cNvSpPr>
          <p:nvPr>
            <p:ph type="sldImg"/>
          </p:nvPr>
        </p:nvSpPr>
        <p:spPr>
          <a:ln/>
        </p:spPr>
      </p:sp>
      <p:sp>
        <p:nvSpPr>
          <p:cNvPr id="12291" name="Pladsholder til noter 2"/>
          <p:cNvSpPr>
            <a:spLocks noGrp="1"/>
          </p:cNvSpPr>
          <p:nvPr>
            <p:ph type="body" idx="1"/>
          </p:nvPr>
        </p:nvSpPr>
        <p:spPr>
          <a:noFill/>
        </p:spPr>
        <p:txBody>
          <a:bodyPr/>
          <a:lstStyle/>
          <a:p>
            <a:pPr eaLnBrk="1" hangingPunct="1"/>
            <a:endParaRPr lang="da-DK" altLang="da-DK" smtClean="0"/>
          </a:p>
        </p:txBody>
      </p:sp>
      <p:sp>
        <p:nvSpPr>
          <p:cNvPr id="12292" name="Pladsholder til slidenummer 3"/>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1BECBBBC-F1C3-4A5E-9C68-838BFB5E48BB}" type="slidenum">
              <a:rPr lang="da-DK" altLang="da-DK" sz="1200" smtClean="0">
                <a:solidFill>
                  <a:srgbClr val="000000"/>
                </a:solidFill>
              </a:rPr>
              <a:pPr/>
              <a:t>28</a:t>
            </a:fld>
            <a:endParaRPr lang="da-DK" altLang="da-DK" sz="1200" smtClean="0">
              <a:solidFill>
                <a:srgbClr val="000000"/>
              </a:solidFill>
            </a:endParaRPr>
          </a:p>
        </p:txBody>
      </p:sp>
    </p:spTree>
    <p:extLst>
      <p:ext uri="{BB962C8B-B14F-4D97-AF65-F5344CB8AC3E}">
        <p14:creationId xmlns:p14="http://schemas.microsoft.com/office/powerpoint/2010/main" val="570265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dsholder til slidebillede 1"/>
          <p:cNvSpPr>
            <a:spLocks noGrp="1" noRot="1" noChangeAspect="1" noTextEdit="1"/>
          </p:cNvSpPr>
          <p:nvPr>
            <p:ph type="sldImg"/>
          </p:nvPr>
        </p:nvSpPr>
        <p:spPr>
          <a:ln/>
        </p:spPr>
      </p:sp>
      <p:sp>
        <p:nvSpPr>
          <p:cNvPr id="14339" name="Pladsholder til noter 2"/>
          <p:cNvSpPr>
            <a:spLocks noGrp="1"/>
          </p:cNvSpPr>
          <p:nvPr>
            <p:ph type="body" idx="1"/>
          </p:nvPr>
        </p:nvSpPr>
        <p:spPr>
          <a:noFill/>
        </p:spPr>
        <p:txBody>
          <a:bodyPr/>
          <a:lstStyle/>
          <a:p>
            <a:pPr eaLnBrk="1" hangingPunct="1"/>
            <a:endParaRPr lang="da-DK" altLang="da-DK" smtClean="0"/>
          </a:p>
        </p:txBody>
      </p:sp>
      <p:sp>
        <p:nvSpPr>
          <p:cNvPr id="14340" name="Pladsholder til slidenummer 3"/>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6401636A-AD5B-4A8C-9263-BFAF31C554C2}" type="slidenum">
              <a:rPr lang="da-DK" altLang="da-DK" sz="1200" smtClean="0">
                <a:solidFill>
                  <a:srgbClr val="000000"/>
                </a:solidFill>
              </a:rPr>
              <a:pPr/>
              <a:t>29</a:t>
            </a:fld>
            <a:endParaRPr lang="da-DK" altLang="da-DK" sz="1200" smtClean="0">
              <a:solidFill>
                <a:srgbClr val="000000"/>
              </a:solidFill>
            </a:endParaRPr>
          </a:p>
        </p:txBody>
      </p:sp>
    </p:spTree>
    <p:extLst>
      <p:ext uri="{BB962C8B-B14F-4D97-AF65-F5344CB8AC3E}">
        <p14:creationId xmlns:p14="http://schemas.microsoft.com/office/powerpoint/2010/main" val="41987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slidebillede 1"/>
          <p:cNvSpPr>
            <a:spLocks noGrp="1" noRot="1" noChangeAspect="1" noTextEdit="1"/>
          </p:cNvSpPr>
          <p:nvPr>
            <p:ph type="sldImg"/>
          </p:nvPr>
        </p:nvSpPr>
        <p:spPr>
          <a:ln/>
        </p:spPr>
      </p:sp>
      <p:sp>
        <p:nvSpPr>
          <p:cNvPr id="16387" name="Pladsholder til noter 2"/>
          <p:cNvSpPr>
            <a:spLocks noGrp="1"/>
          </p:cNvSpPr>
          <p:nvPr>
            <p:ph type="body" idx="1"/>
          </p:nvPr>
        </p:nvSpPr>
        <p:spPr>
          <a:noFill/>
        </p:spPr>
        <p:txBody>
          <a:bodyPr/>
          <a:lstStyle/>
          <a:p>
            <a:pPr eaLnBrk="1" hangingPunct="1"/>
            <a:endParaRPr lang="da-DK" altLang="da-DK" smtClean="0"/>
          </a:p>
        </p:txBody>
      </p:sp>
      <p:sp>
        <p:nvSpPr>
          <p:cNvPr id="16388" name="Pladsholder til slidenummer 3"/>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4805C0F1-13A7-4986-8A84-A7800776FA7A}" type="slidenum">
              <a:rPr lang="da-DK" altLang="da-DK" sz="1200" smtClean="0">
                <a:solidFill>
                  <a:srgbClr val="000000"/>
                </a:solidFill>
              </a:rPr>
              <a:pPr/>
              <a:t>30</a:t>
            </a:fld>
            <a:endParaRPr lang="da-DK" altLang="da-DK" sz="1200" smtClean="0">
              <a:solidFill>
                <a:srgbClr val="000000"/>
              </a:solidFill>
            </a:endParaRPr>
          </a:p>
        </p:txBody>
      </p:sp>
    </p:spTree>
    <p:extLst>
      <p:ext uri="{BB962C8B-B14F-4D97-AF65-F5344CB8AC3E}">
        <p14:creationId xmlns:p14="http://schemas.microsoft.com/office/powerpoint/2010/main" val="970219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slidebillede 1"/>
          <p:cNvSpPr>
            <a:spLocks noGrp="1" noRot="1" noChangeAspect="1" noTextEdit="1"/>
          </p:cNvSpPr>
          <p:nvPr>
            <p:ph type="sldImg"/>
          </p:nvPr>
        </p:nvSpPr>
        <p:spPr>
          <a:ln/>
        </p:spPr>
      </p:sp>
      <p:sp>
        <p:nvSpPr>
          <p:cNvPr id="18435" name="Pladsholder til noter 2"/>
          <p:cNvSpPr>
            <a:spLocks noGrp="1"/>
          </p:cNvSpPr>
          <p:nvPr>
            <p:ph type="body" idx="1"/>
          </p:nvPr>
        </p:nvSpPr>
        <p:spPr>
          <a:noFill/>
        </p:spPr>
        <p:txBody>
          <a:bodyPr/>
          <a:lstStyle/>
          <a:p>
            <a:pPr eaLnBrk="1" hangingPunct="1"/>
            <a:endParaRPr lang="da-DK" altLang="da-DK" smtClean="0"/>
          </a:p>
        </p:txBody>
      </p:sp>
      <p:sp>
        <p:nvSpPr>
          <p:cNvPr id="18436" name="Pladsholder til slidenummer 3"/>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DEF37398-B848-4C00-A5ED-60102AF8000F}" type="slidenum">
              <a:rPr lang="da-DK" altLang="da-DK" sz="1200" smtClean="0">
                <a:solidFill>
                  <a:srgbClr val="000000"/>
                </a:solidFill>
              </a:rPr>
              <a:pPr/>
              <a:t>31</a:t>
            </a:fld>
            <a:endParaRPr lang="da-DK" altLang="da-DK" sz="1200" smtClean="0">
              <a:solidFill>
                <a:srgbClr val="000000"/>
              </a:solidFill>
            </a:endParaRPr>
          </a:p>
        </p:txBody>
      </p:sp>
    </p:spTree>
    <p:extLst>
      <p:ext uri="{BB962C8B-B14F-4D97-AF65-F5344CB8AC3E}">
        <p14:creationId xmlns:p14="http://schemas.microsoft.com/office/powerpoint/2010/main" val="276500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dsholder til slidebillede 1"/>
          <p:cNvSpPr>
            <a:spLocks noGrp="1" noRot="1" noChangeAspect="1" noTextEdit="1"/>
          </p:cNvSpPr>
          <p:nvPr>
            <p:ph type="sldImg"/>
          </p:nvPr>
        </p:nvSpPr>
        <p:spPr>
          <a:ln/>
        </p:spPr>
      </p:sp>
      <p:sp>
        <p:nvSpPr>
          <p:cNvPr id="20483" name="Pladsholder til noter 2"/>
          <p:cNvSpPr>
            <a:spLocks noGrp="1"/>
          </p:cNvSpPr>
          <p:nvPr>
            <p:ph type="body" idx="1"/>
          </p:nvPr>
        </p:nvSpPr>
        <p:spPr>
          <a:noFill/>
        </p:spPr>
        <p:txBody>
          <a:bodyPr/>
          <a:lstStyle/>
          <a:p>
            <a:pPr eaLnBrk="1" hangingPunct="1"/>
            <a:endParaRPr lang="da-DK" altLang="da-DK" smtClean="0"/>
          </a:p>
        </p:txBody>
      </p:sp>
      <p:sp>
        <p:nvSpPr>
          <p:cNvPr id="20484" name="Pladsholder til slidenummer 3"/>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744F9D08-413B-4881-986A-3F53662EE487}" type="slidenum">
              <a:rPr lang="da-DK" altLang="da-DK" sz="1200" smtClean="0">
                <a:solidFill>
                  <a:srgbClr val="000000"/>
                </a:solidFill>
              </a:rPr>
              <a:pPr/>
              <a:t>32</a:t>
            </a:fld>
            <a:endParaRPr lang="da-DK" altLang="da-DK" sz="1200" smtClean="0">
              <a:solidFill>
                <a:srgbClr val="000000"/>
              </a:solidFill>
            </a:endParaRPr>
          </a:p>
        </p:txBody>
      </p:sp>
    </p:spTree>
    <p:extLst>
      <p:ext uri="{BB962C8B-B14F-4D97-AF65-F5344CB8AC3E}">
        <p14:creationId xmlns:p14="http://schemas.microsoft.com/office/powerpoint/2010/main" val="1395822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defRPr/>
            </a:pPr>
            <a:endParaRPr lang="da-DK" altLang="da-DK" dirty="0" smtClean="0">
              <a:solidFill>
                <a:srgbClr val="000000"/>
              </a:solidFill>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itchFamily="18" charset="0"/>
              </a:defRPr>
            </a:lvl1pPr>
          </a:lstStyle>
          <a:p>
            <a:pPr lvl="0"/>
            <a:r>
              <a:rPr lang="da-DK" altLang="da-DK" noProof="0" smtClean="0"/>
              <a:t>Klik for at redigere i master</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itchFamily="34" charset="0"/>
              </a:defRPr>
            </a:lvl1pPr>
          </a:lstStyle>
          <a:p>
            <a:pPr lvl="0"/>
            <a:r>
              <a:rPr lang="da-DK" altLang="da-DK" noProof="0" smtClean="0"/>
              <a:t>Klik for at redigere i master</a:t>
            </a:r>
          </a:p>
        </p:txBody>
      </p:sp>
      <p:sp>
        <p:nvSpPr>
          <p:cNvPr id="6" name="Rectangle 7"/>
          <p:cNvSpPr>
            <a:spLocks noGrp="1" noChangeArrowheads="1"/>
          </p:cNvSpPr>
          <p:nvPr>
            <p:ph type="dt" sz="half" idx="10"/>
          </p:nvPr>
        </p:nvSpPr>
        <p:spPr/>
        <p:txBody>
          <a:bodyPr/>
          <a:lstStyle>
            <a:lvl1pPr>
              <a:defRPr/>
            </a:lvl1pPr>
          </a:lstStyle>
          <a:p>
            <a:pPr>
              <a:defRPr/>
            </a:pPr>
            <a:fld id="{37A50F0D-F8FC-44E1-9A08-AD9C029DC8F3}" type="datetime3">
              <a:rPr lang="da-DK" altLang="da-DK"/>
              <a:pPr>
                <a:defRPr/>
              </a:pPr>
              <a:t>25.05.2016</a:t>
            </a:fld>
            <a:endParaRPr lang="da-DK" altLang="da-DK" dirty="0"/>
          </a:p>
        </p:txBody>
      </p:sp>
      <p:sp>
        <p:nvSpPr>
          <p:cNvPr id="7" name="Rectangle 8"/>
          <p:cNvSpPr>
            <a:spLocks noGrp="1" noChangeArrowheads="1"/>
          </p:cNvSpPr>
          <p:nvPr>
            <p:ph type="ftr" sz="quarter" idx="11"/>
          </p:nvPr>
        </p:nvSpPr>
        <p:spPr/>
        <p:txBody>
          <a:bodyPr/>
          <a:lstStyle>
            <a:lvl1pPr>
              <a:defRPr/>
            </a:lvl1pPr>
          </a:lstStyle>
          <a:p>
            <a:pPr>
              <a:defRPr/>
            </a:pPr>
            <a:r>
              <a:rPr lang="da-DK" altLang="da-DK" dirty="0"/>
              <a:t>Medlemsmøde Kreston 140114</a:t>
            </a:r>
          </a:p>
        </p:txBody>
      </p:sp>
      <p:sp>
        <p:nvSpPr>
          <p:cNvPr id="8" name="Rectangle 9"/>
          <p:cNvSpPr>
            <a:spLocks noGrp="1" noChangeArrowheads="1"/>
          </p:cNvSpPr>
          <p:nvPr>
            <p:ph type="sldNum" sz="quarter" idx="12"/>
          </p:nvPr>
        </p:nvSpPr>
        <p:spPr/>
        <p:txBody>
          <a:bodyPr/>
          <a:lstStyle>
            <a:lvl1pPr>
              <a:defRPr smtClean="0"/>
            </a:lvl1pPr>
          </a:lstStyle>
          <a:p>
            <a:pPr>
              <a:defRPr/>
            </a:pPr>
            <a:r>
              <a:rPr lang="da-DK" altLang="da-DK" dirty="0"/>
              <a:t>Side </a:t>
            </a:r>
            <a:fld id="{373575F6-F072-4576-A5D7-703454A8BB33}" type="slidenum">
              <a:rPr lang="da-DK" altLang="da-DK"/>
              <a:pPr>
                <a:defRPr/>
              </a:pPr>
              <a:t>‹nr.›</a:t>
            </a:fld>
            <a:endParaRPr lang="da-DK" altLang="da-DK" dirty="0"/>
          </a:p>
        </p:txBody>
      </p:sp>
    </p:spTree>
    <p:extLst>
      <p:ext uri="{BB962C8B-B14F-4D97-AF65-F5344CB8AC3E}">
        <p14:creationId xmlns:p14="http://schemas.microsoft.com/office/powerpoint/2010/main" val="398316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30D17A8-F8FE-41AA-96CD-FD562561FB1C}" type="datetime3">
              <a:rPr lang="da-DK" altLang="da-DK"/>
              <a:pPr>
                <a:defRPr/>
              </a:pPr>
              <a:t>25.05.2016</a:t>
            </a:fld>
            <a:endParaRPr lang="da-DK" altLang="da-DK" dirty="0"/>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dirty="0"/>
              <a:t>Medlemsmøde Kreston 140114</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dirty="0"/>
              <a:t>Side </a:t>
            </a:r>
            <a:fld id="{F1A60375-77E2-4CC2-B593-8DFB9077E571}" type="slidenum">
              <a:rPr lang="da-DK" altLang="da-DK"/>
              <a:pPr>
                <a:defRPr/>
              </a:pPr>
              <a:t>‹nr.›</a:t>
            </a:fld>
            <a:endParaRPr lang="da-DK" altLang="da-DK" dirty="0"/>
          </a:p>
        </p:txBody>
      </p:sp>
    </p:spTree>
    <p:extLst>
      <p:ext uri="{BB962C8B-B14F-4D97-AF65-F5344CB8AC3E}">
        <p14:creationId xmlns:p14="http://schemas.microsoft.com/office/powerpoint/2010/main" val="8917773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1FEFB69-ED67-4B79-AC45-63DF0BE64158}"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6FE5D6A-CD45-4753-85AD-01B670068CC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1503020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fld id="{61A22EC6-E364-400B-AE24-A20495430B43}"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1FFA5D9-0BA6-40AE-A45E-556EEA1A9CA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1244765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6" y="2089150"/>
            <a:ext cx="3163888" cy="4148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659EC126-7677-46C7-9079-5501DBFABE5F}"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9284C203-BFAC-4D04-9519-5401554F275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1501583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Klik for at redigere i master</a:t>
            </a:r>
          </a:p>
        </p:txBody>
      </p:sp>
      <p:sp>
        <p:nvSpPr>
          <p:cNvPr id="6" name="Pladsholder til indhold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3833A25C-4ACE-4138-818D-D8151D375626}" type="datetime3">
              <a:rPr lang="da-DK">
                <a:solidFill>
                  <a:srgbClr val="000000"/>
                </a:solidFill>
              </a:rPr>
              <a:pPr>
                <a:defRPr/>
              </a:pPr>
              <a:t>25.05.2016</a:t>
            </a:fld>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9"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DF79B1A7-3A2D-4A1A-BDE7-778DC88FB5E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0721117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13F5A466-1508-475F-B8F3-0177701F52B0}" type="datetime3">
              <a:rPr lang="da-DK">
                <a:solidFill>
                  <a:srgbClr val="000000"/>
                </a:solidFill>
              </a:rPr>
              <a:pPr>
                <a:defRPr/>
              </a:pPr>
              <a:t>25.05.2016</a:t>
            </a:fld>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FD9908E-8D0B-4F14-A41F-0234A48E7FB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3134285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7D561F6-0549-4C44-9A24-6203BA0EE864}" type="datetime3">
              <a:rPr lang="da-DK">
                <a:solidFill>
                  <a:srgbClr val="000000"/>
                </a:solidFill>
              </a:rPr>
              <a:pPr>
                <a:defRPr/>
              </a:pPr>
              <a:t>25.05.2016</a:t>
            </a:fld>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4"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CF937002-DFA1-40C8-8B7C-277FB2D29AC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1616387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1500" b="1"/>
            </a:lvl1pPr>
          </a:lstStyle>
          <a:p>
            <a:r>
              <a:rPr lang="da-DK" smtClean="0"/>
              <a:t>Klik for at redigere i master</a:t>
            </a:r>
            <a:endParaRPr lang="da-DK"/>
          </a:p>
        </p:txBody>
      </p:sp>
      <p:sp>
        <p:nvSpPr>
          <p:cNvPr id="3" name="Pladsholder til indhold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A32E479A-E1B0-4BDC-BA6D-DC556853501F}"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5165A04-83F5-4CB3-8D15-C8D28182C0D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40652681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15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0365AC4E-AB7D-4A5B-8BE8-718260204E2C}"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DE42704-23C9-469F-B4A6-15F0C5CE341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42006322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80773371-0D71-4760-8B60-61BBF7C4CBD2}"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5A54036-F9D0-4949-ACC9-42A5AF59068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8553709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5"/>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6" y="741365"/>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A123315-3817-46F0-BCE2-AC1B7CBB50D1}"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E84563E-6F7F-47EC-AFF4-50225A778CF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410096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F29666D2-9E93-44B7-B5E9-DA38F562323C}" type="datetime3">
              <a:rPr lang="da-DK" altLang="da-DK"/>
              <a:pPr>
                <a:defRPr/>
              </a:pPr>
              <a:t>25.05.2016</a:t>
            </a:fld>
            <a:endParaRPr lang="da-DK" altLang="da-DK" dirty="0"/>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dirty="0"/>
              <a:t>Medlemsmøde Kreston 140114</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dirty="0"/>
              <a:t>Side </a:t>
            </a:r>
            <a:fld id="{4A4F295E-A1B3-4373-988D-8A0C0DEB696B}" type="slidenum">
              <a:rPr lang="da-DK" altLang="da-DK"/>
              <a:pPr>
                <a:defRPr/>
              </a:pPr>
              <a:t>‹nr.›</a:t>
            </a:fld>
            <a:endParaRPr lang="da-DK" altLang="da-DK" dirty="0"/>
          </a:p>
        </p:txBody>
      </p:sp>
    </p:spTree>
    <p:extLst>
      <p:ext uri="{BB962C8B-B14F-4D97-AF65-F5344CB8AC3E}">
        <p14:creationId xmlns:p14="http://schemas.microsoft.com/office/powerpoint/2010/main" val="7922140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6" y="2089152"/>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6" y="4238627"/>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BA5194B7-87C2-4DD3-998D-3B2EF7907732}" type="datetime3">
              <a:rPr lang="da-DK">
                <a:solidFill>
                  <a:srgbClr val="000000"/>
                </a:solidFill>
              </a:rPr>
              <a:pPr>
                <a:defRPr/>
              </a:pPr>
              <a:t>25.05.2016</a:t>
            </a:fld>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6466AA16-76B4-4973-A37A-48C22430AA8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262405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6" y="2089152"/>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6" y="4238627"/>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18419546-8D59-4D98-AE52-84E33833B4F0}" type="datetime3">
              <a:rPr lang="da-DK">
                <a:solidFill>
                  <a:srgbClr val="000000"/>
                </a:solidFill>
              </a:rPr>
              <a:pPr>
                <a:defRPr/>
              </a:pPr>
              <a:t>25.05.2016</a:t>
            </a:fld>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CBD98C7-CC9D-4545-96AC-C2B4676C972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8467123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6"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9D6C4112-BDD7-4684-BD04-F3FF7901B49D}"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7060092A-311C-4233-A7AE-98E2086E80A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1864154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smtClean="0">
              <a:solidFill>
                <a:srgbClr val="000000"/>
              </a:solidFill>
              <a:latin typeface="Verdana" pitchFamily="34" charset="0"/>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itchFamily="18" charset="0"/>
              </a:defRPr>
            </a:lvl1pPr>
          </a:lstStyle>
          <a:p>
            <a:pPr lvl="0"/>
            <a:r>
              <a:rPr lang="da-DK" noProof="0" smtClean="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itchFamily="34" charset="0"/>
              </a:defRPr>
            </a:lvl1pPr>
          </a:lstStyle>
          <a:p>
            <a:pPr lvl="0"/>
            <a:r>
              <a:rPr lang="da-DK"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0A533331-B9F8-469F-8300-008E1DA4CE5D}" type="datetime3">
              <a:rPr lang="da-DK">
                <a:solidFill>
                  <a:srgbClr val="000000"/>
                </a:solidFill>
              </a:rPr>
              <a:pPr>
                <a:defRPr/>
              </a:pPr>
              <a:t>25.05.2016</a:t>
            </a:fld>
            <a:endParaRPr 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r>
              <a:rPr lang="da-DK">
                <a:solidFill>
                  <a:srgbClr val="000000"/>
                </a:solidFill>
              </a:rPr>
              <a:t>Titel - Ændre dato og Titel i Indsæt &gt; Hoved/Sidefod</a:t>
            </a:r>
          </a:p>
        </p:txBody>
      </p:sp>
      <p:sp>
        <p:nvSpPr>
          <p:cNvPr id="8" name="Rectangle 9"/>
          <p:cNvSpPr>
            <a:spLocks noGrp="1" noChangeArrowheads="1"/>
          </p:cNvSpPr>
          <p:nvPr>
            <p:ph type="sldNum" sz="quarter" idx="12"/>
          </p:nvPr>
        </p:nvSpPr>
        <p:spPr/>
        <p:txBody>
          <a:bodyPr/>
          <a:lstStyle>
            <a:lvl1pPr>
              <a:defRPr/>
            </a:lvl1pPr>
          </a:lstStyle>
          <a:p>
            <a:pPr>
              <a:defRPr/>
            </a:pPr>
            <a:r>
              <a:rPr lang="da-DK">
                <a:solidFill>
                  <a:srgbClr val="000000"/>
                </a:solidFill>
              </a:rPr>
              <a:t>Side </a:t>
            </a:r>
            <a:fld id="{F64D3030-FCE9-4709-9DF8-C65BF35C48C3}"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750656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1FEFB69-ED67-4B79-AC45-63DF0BE64158}"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6FE5D6A-CD45-4753-85AD-01B670068CC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114644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fld id="{61A22EC6-E364-400B-AE24-A20495430B43}"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1FFA5D9-0BA6-40AE-A45E-556EEA1A9CA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8316099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659EC126-7677-46C7-9079-5501DBFABE5F}"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9284C203-BFAC-4D04-9519-5401554F275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8925898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3833A25C-4ACE-4138-818D-D8151D375626}" type="datetime3">
              <a:rPr lang="da-DK">
                <a:solidFill>
                  <a:srgbClr val="000000"/>
                </a:solidFill>
              </a:rPr>
              <a:pPr>
                <a:defRPr/>
              </a:pPr>
              <a:t>25.05.2016</a:t>
            </a:fld>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9"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DF79B1A7-3A2D-4A1A-BDE7-778DC88FB5E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4529740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13F5A466-1508-475F-B8F3-0177701F52B0}" type="datetime3">
              <a:rPr lang="da-DK">
                <a:solidFill>
                  <a:srgbClr val="000000"/>
                </a:solidFill>
              </a:rPr>
              <a:pPr>
                <a:defRPr/>
              </a:pPr>
              <a:t>25.05.2016</a:t>
            </a:fld>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FD9908E-8D0B-4F14-A41F-0234A48E7FB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3608167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7D561F6-0549-4C44-9A24-6203BA0EE864}" type="datetime3">
              <a:rPr lang="da-DK">
                <a:solidFill>
                  <a:srgbClr val="000000"/>
                </a:solidFill>
              </a:rPr>
              <a:pPr>
                <a:defRPr/>
              </a:pPr>
              <a:t>25.05.2016</a:t>
            </a:fld>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4"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CF937002-DFA1-40C8-8B7C-277FB2D29AC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516691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0335DD6C-4D62-4DE8-A5CD-EAF4BB06CE7A}" type="datetime3">
              <a:rPr lang="da-DK" altLang="da-DK"/>
              <a:pPr>
                <a:defRPr/>
              </a:pPr>
              <a:t>25.05.2016</a:t>
            </a:fld>
            <a:endParaRPr lang="da-DK" altLang="da-DK" dirty="0"/>
          </a:p>
        </p:txBody>
      </p:sp>
      <p:sp>
        <p:nvSpPr>
          <p:cNvPr id="4" name="Rectangle 5"/>
          <p:cNvSpPr>
            <a:spLocks noGrp="1" noChangeArrowheads="1"/>
          </p:cNvSpPr>
          <p:nvPr>
            <p:ph type="ftr" sz="quarter" idx="11"/>
          </p:nvPr>
        </p:nvSpPr>
        <p:spPr>
          <a:ln/>
        </p:spPr>
        <p:txBody>
          <a:bodyPr/>
          <a:lstStyle>
            <a:lvl1pPr>
              <a:defRPr/>
            </a:lvl1pPr>
          </a:lstStyle>
          <a:p>
            <a:pPr>
              <a:defRPr/>
            </a:pPr>
            <a:r>
              <a:rPr lang="da-DK" altLang="da-DK" dirty="0"/>
              <a:t>Medlemsmøde Kreston 140114</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dirty="0"/>
              <a:t>Side </a:t>
            </a:r>
            <a:fld id="{D353B315-9332-4251-858A-ABB3A1EA5293}" type="slidenum">
              <a:rPr lang="da-DK" altLang="da-DK"/>
              <a:pPr>
                <a:defRPr/>
              </a:pPr>
              <a:t>‹nr.›</a:t>
            </a:fld>
            <a:endParaRPr lang="da-DK" altLang="da-DK" dirty="0"/>
          </a:p>
        </p:txBody>
      </p:sp>
    </p:spTree>
    <p:extLst>
      <p:ext uri="{BB962C8B-B14F-4D97-AF65-F5344CB8AC3E}">
        <p14:creationId xmlns:p14="http://schemas.microsoft.com/office/powerpoint/2010/main" val="3455606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A32E479A-E1B0-4BDC-BA6D-DC556853501F}"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5165A04-83F5-4CB3-8D15-C8D28182C0D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9155895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0365AC4E-AB7D-4A5B-8BE8-718260204E2C}"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DE42704-23C9-469F-B4A6-15F0C5CE341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8431237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80773371-0D71-4760-8B60-61BBF7C4CBD2}"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5A54036-F9D0-4949-ACC9-42A5AF59068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0024708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A123315-3817-46F0-BCE2-AC1B7CBB50D1}"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E84563E-6F7F-47EC-AFF4-50225A778CF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153367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BA5194B7-87C2-4DD3-998D-3B2EF7907732}" type="datetime3">
              <a:rPr lang="da-DK">
                <a:solidFill>
                  <a:srgbClr val="000000"/>
                </a:solidFill>
              </a:rPr>
              <a:pPr>
                <a:defRPr/>
              </a:pPr>
              <a:t>25.05.2016</a:t>
            </a:fld>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6466AA16-76B4-4973-A37A-48C22430AA8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2135254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18419546-8D59-4D98-AE52-84E33833B4F0}" type="datetime3">
              <a:rPr lang="da-DK">
                <a:solidFill>
                  <a:srgbClr val="000000"/>
                </a:solidFill>
              </a:rPr>
              <a:pPr>
                <a:defRPr/>
              </a:pPr>
              <a:t>25.05.2016</a:t>
            </a:fld>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CBD98C7-CC9D-4545-96AC-C2B4676C972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878141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9D6C4112-BDD7-4684-BD04-F3FF7901B49D}"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7060092A-311C-4233-A7AE-98E2086E80A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3741485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smtClean="0">
              <a:solidFill>
                <a:srgbClr val="000000"/>
              </a:solidFill>
              <a:latin typeface="Verdana" pitchFamily="34" charset="0"/>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itchFamily="18" charset="0"/>
              </a:defRPr>
            </a:lvl1pPr>
          </a:lstStyle>
          <a:p>
            <a:pPr lvl="0"/>
            <a:r>
              <a:rPr lang="da-DK" noProof="0" smtClean="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itchFamily="34" charset="0"/>
              </a:defRPr>
            </a:lvl1pPr>
          </a:lstStyle>
          <a:p>
            <a:pPr lvl="0"/>
            <a:r>
              <a:rPr lang="da-DK"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0A533331-B9F8-469F-8300-008E1DA4CE5D}" type="datetime3">
              <a:rPr lang="da-DK">
                <a:solidFill>
                  <a:srgbClr val="000000"/>
                </a:solidFill>
              </a:rPr>
              <a:pPr>
                <a:defRPr/>
              </a:pPr>
              <a:t>25.05.2016</a:t>
            </a:fld>
            <a:endParaRPr 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r>
              <a:rPr lang="da-DK">
                <a:solidFill>
                  <a:srgbClr val="000000"/>
                </a:solidFill>
              </a:rPr>
              <a:t>Titel - Ændre dato og Titel i Indsæt &gt; Hoved/Sidefod</a:t>
            </a:r>
          </a:p>
        </p:txBody>
      </p:sp>
      <p:sp>
        <p:nvSpPr>
          <p:cNvPr id="8" name="Rectangle 9"/>
          <p:cNvSpPr>
            <a:spLocks noGrp="1" noChangeArrowheads="1"/>
          </p:cNvSpPr>
          <p:nvPr>
            <p:ph type="sldNum" sz="quarter" idx="12"/>
          </p:nvPr>
        </p:nvSpPr>
        <p:spPr/>
        <p:txBody>
          <a:bodyPr/>
          <a:lstStyle>
            <a:lvl1pPr>
              <a:defRPr/>
            </a:lvl1pPr>
          </a:lstStyle>
          <a:p>
            <a:pPr>
              <a:defRPr/>
            </a:pPr>
            <a:r>
              <a:rPr lang="da-DK">
                <a:solidFill>
                  <a:srgbClr val="000000"/>
                </a:solidFill>
              </a:rPr>
              <a:t>Side </a:t>
            </a:r>
            <a:fld id="{F64D3030-FCE9-4709-9DF8-C65BF35C48C3}"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3565026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1FEFB69-ED67-4B79-AC45-63DF0BE64158}"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6FE5D6A-CD45-4753-85AD-01B670068CC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7324332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fld id="{61A22EC6-E364-400B-AE24-A20495430B43}"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1FFA5D9-0BA6-40AE-A45E-556EEA1A9CA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454981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3889375"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75A71AB3-0E71-45FC-BFF0-80C59B33DFFA}" type="datetime3">
              <a:rPr lang="da-DK" altLang="da-DK"/>
              <a:pPr>
                <a:defRPr/>
              </a:pPr>
              <a:t>25.05.2016</a:t>
            </a:fld>
            <a:endParaRPr lang="da-DK" altLang="da-DK" dirty="0"/>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dirty="0"/>
              <a:t>Medlemsmøde Kreston 140114</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dirty="0"/>
              <a:t>Side </a:t>
            </a:r>
            <a:fld id="{F28AA9F0-F92E-4084-B3A0-36D5DE7919A4}" type="slidenum">
              <a:rPr lang="da-DK" altLang="da-DK"/>
              <a:pPr>
                <a:defRPr/>
              </a:pPr>
              <a:t>‹nr.›</a:t>
            </a:fld>
            <a:endParaRPr lang="da-DK" altLang="da-DK" dirty="0"/>
          </a:p>
        </p:txBody>
      </p:sp>
    </p:spTree>
    <p:extLst>
      <p:ext uri="{BB962C8B-B14F-4D97-AF65-F5344CB8AC3E}">
        <p14:creationId xmlns:p14="http://schemas.microsoft.com/office/powerpoint/2010/main" val="14301690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659EC126-7677-46C7-9079-5501DBFABE5F}"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9284C203-BFAC-4D04-9519-5401554F275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7071821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3833A25C-4ACE-4138-818D-D8151D375626}" type="datetime3">
              <a:rPr lang="da-DK">
                <a:solidFill>
                  <a:srgbClr val="000000"/>
                </a:solidFill>
              </a:rPr>
              <a:pPr>
                <a:defRPr/>
              </a:pPr>
              <a:t>25.05.2016</a:t>
            </a:fld>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9"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DF79B1A7-3A2D-4A1A-BDE7-778DC88FB5E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6347207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13F5A466-1508-475F-B8F3-0177701F52B0}" type="datetime3">
              <a:rPr lang="da-DK">
                <a:solidFill>
                  <a:srgbClr val="000000"/>
                </a:solidFill>
              </a:rPr>
              <a:pPr>
                <a:defRPr/>
              </a:pPr>
              <a:t>25.05.2016</a:t>
            </a:fld>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FD9908E-8D0B-4F14-A41F-0234A48E7FB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5096339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7D561F6-0549-4C44-9A24-6203BA0EE864}" type="datetime3">
              <a:rPr lang="da-DK">
                <a:solidFill>
                  <a:srgbClr val="000000"/>
                </a:solidFill>
              </a:rPr>
              <a:pPr>
                <a:defRPr/>
              </a:pPr>
              <a:t>25.05.2016</a:t>
            </a:fld>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4"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CF937002-DFA1-40C8-8B7C-277FB2D29AC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6910049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A32E479A-E1B0-4BDC-BA6D-DC556853501F}"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5165A04-83F5-4CB3-8D15-C8D28182C0D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9652946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0365AC4E-AB7D-4A5B-8BE8-718260204E2C}"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DE42704-23C9-469F-B4A6-15F0C5CE341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0138441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80773371-0D71-4760-8B60-61BBF7C4CBD2}"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5A54036-F9D0-4949-ACC9-42A5AF59068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2717890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A123315-3817-46F0-BCE2-AC1B7CBB50D1}"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E84563E-6F7F-47EC-AFF4-50225A778CF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7552795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BA5194B7-87C2-4DD3-998D-3B2EF7907732}" type="datetime3">
              <a:rPr lang="da-DK">
                <a:solidFill>
                  <a:srgbClr val="000000"/>
                </a:solidFill>
              </a:rPr>
              <a:pPr>
                <a:defRPr/>
              </a:pPr>
              <a:t>25.05.2016</a:t>
            </a:fld>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6466AA16-76B4-4973-A37A-48C22430AA8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504461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18419546-8D59-4D98-AE52-84E33833B4F0}" type="datetime3">
              <a:rPr lang="da-DK">
                <a:solidFill>
                  <a:srgbClr val="000000"/>
                </a:solidFill>
              </a:rPr>
              <a:pPr>
                <a:defRPr/>
              </a:pPr>
              <a:t>25.05.2016</a:t>
            </a:fld>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CBD98C7-CC9D-4545-96AC-C2B4676C972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645439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4FA20487-2792-4DCA-9763-8F338904FA5A}" type="datetime3">
              <a:rPr lang="da-DK" altLang="da-DK"/>
              <a:pPr>
                <a:defRPr/>
              </a:pPr>
              <a:t>25.05.2016</a:t>
            </a:fld>
            <a:endParaRPr lang="da-DK" altLang="da-DK" dirty="0"/>
          </a:p>
        </p:txBody>
      </p:sp>
      <p:sp>
        <p:nvSpPr>
          <p:cNvPr id="7" name="Rectangle 5"/>
          <p:cNvSpPr>
            <a:spLocks noGrp="1" noChangeArrowheads="1"/>
          </p:cNvSpPr>
          <p:nvPr>
            <p:ph type="ftr" sz="quarter" idx="11"/>
          </p:nvPr>
        </p:nvSpPr>
        <p:spPr>
          <a:ln/>
        </p:spPr>
        <p:txBody>
          <a:bodyPr/>
          <a:lstStyle>
            <a:lvl1pPr>
              <a:defRPr/>
            </a:lvl1pPr>
          </a:lstStyle>
          <a:p>
            <a:pPr>
              <a:defRPr/>
            </a:pPr>
            <a:r>
              <a:rPr lang="da-DK" altLang="da-DK" dirty="0"/>
              <a:t>Medlemsmøde Kreston 140114</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ltLang="da-DK" dirty="0"/>
              <a:t>Side </a:t>
            </a:r>
            <a:fld id="{B61E83EB-7992-46B9-BE87-D537DE9BDF8C}" type="slidenum">
              <a:rPr lang="da-DK" altLang="da-DK"/>
              <a:pPr>
                <a:defRPr/>
              </a:pPr>
              <a:t>‹nr.›</a:t>
            </a:fld>
            <a:endParaRPr lang="da-DK" altLang="da-DK" dirty="0"/>
          </a:p>
        </p:txBody>
      </p:sp>
    </p:spTree>
    <p:extLst>
      <p:ext uri="{BB962C8B-B14F-4D97-AF65-F5344CB8AC3E}">
        <p14:creationId xmlns:p14="http://schemas.microsoft.com/office/powerpoint/2010/main" val="8601764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9D6C4112-BDD7-4684-BD04-F3FF7901B49D}"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7060092A-311C-4233-A7AE-98E2086E80A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883288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smtClean="0">
              <a:solidFill>
                <a:srgbClr val="000000"/>
              </a:solidFill>
              <a:latin typeface="Verdana" pitchFamily="34" charset="0"/>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itchFamily="18" charset="0"/>
              </a:defRPr>
            </a:lvl1pPr>
          </a:lstStyle>
          <a:p>
            <a:pPr lvl="0"/>
            <a:r>
              <a:rPr lang="da-DK" noProof="0" smtClean="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itchFamily="34" charset="0"/>
              </a:defRPr>
            </a:lvl1pPr>
          </a:lstStyle>
          <a:p>
            <a:pPr lvl="0"/>
            <a:r>
              <a:rPr lang="da-DK"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0A533331-B9F8-469F-8300-008E1DA4CE5D}" type="datetime3">
              <a:rPr lang="da-DK">
                <a:solidFill>
                  <a:srgbClr val="000000"/>
                </a:solidFill>
              </a:rPr>
              <a:pPr>
                <a:defRPr/>
              </a:pPr>
              <a:t>25.05.2016</a:t>
            </a:fld>
            <a:endParaRPr 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r>
              <a:rPr lang="da-DK">
                <a:solidFill>
                  <a:srgbClr val="000000"/>
                </a:solidFill>
              </a:rPr>
              <a:t>Titel - Ændre dato og Titel i Indsæt &gt; Hoved/Sidefod</a:t>
            </a:r>
          </a:p>
        </p:txBody>
      </p:sp>
      <p:sp>
        <p:nvSpPr>
          <p:cNvPr id="8" name="Rectangle 9"/>
          <p:cNvSpPr>
            <a:spLocks noGrp="1" noChangeArrowheads="1"/>
          </p:cNvSpPr>
          <p:nvPr>
            <p:ph type="sldNum" sz="quarter" idx="12"/>
          </p:nvPr>
        </p:nvSpPr>
        <p:spPr/>
        <p:txBody>
          <a:bodyPr/>
          <a:lstStyle>
            <a:lvl1pPr>
              <a:defRPr/>
            </a:lvl1pPr>
          </a:lstStyle>
          <a:p>
            <a:pPr>
              <a:defRPr/>
            </a:pPr>
            <a:r>
              <a:rPr lang="da-DK">
                <a:solidFill>
                  <a:srgbClr val="000000"/>
                </a:solidFill>
              </a:rPr>
              <a:t>Side </a:t>
            </a:r>
            <a:fld id="{F64D3030-FCE9-4709-9DF8-C65BF35C48C3}"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5623628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1FEFB69-ED67-4B79-AC45-63DF0BE64158}"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6FE5D6A-CD45-4753-85AD-01B670068CC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9506875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fld id="{61A22EC6-E364-400B-AE24-A20495430B43}"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1FFA5D9-0BA6-40AE-A45E-556EEA1A9CA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2251654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659EC126-7677-46C7-9079-5501DBFABE5F}"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9284C203-BFAC-4D04-9519-5401554F275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3689325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3833A25C-4ACE-4138-818D-D8151D375626}" type="datetime3">
              <a:rPr lang="da-DK">
                <a:solidFill>
                  <a:srgbClr val="000000"/>
                </a:solidFill>
              </a:rPr>
              <a:pPr>
                <a:defRPr/>
              </a:pPr>
              <a:t>25.05.2016</a:t>
            </a:fld>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9"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DF79B1A7-3A2D-4A1A-BDE7-778DC88FB5E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7391199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13F5A466-1508-475F-B8F3-0177701F52B0}" type="datetime3">
              <a:rPr lang="da-DK">
                <a:solidFill>
                  <a:srgbClr val="000000"/>
                </a:solidFill>
              </a:rPr>
              <a:pPr>
                <a:defRPr/>
              </a:pPr>
              <a:t>25.05.2016</a:t>
            </a:fld>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FD9908E-8D0B-4F14-A41F-0234A48E7FB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5664275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7D561F6-0549-4C44-9A24-6203BA0EE864}" type="datetime3">
              <a:rPr lang="da-DK">
                <a:solidFill>
                  <a:srgbClr val="000000"/>
                </a:solidFill>
              </a:rPr>
              <a:pPr>
                <a:defRPr/>
              </a:pPr>
              <a:t>25.05.2016</a:t>
            </a:fld>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4"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CF937002-DFA1-40C8-8B7C-277FB2D29AC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4669099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A32E479A-E1B0-4BDC-BA6D-DC556853501F}"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5165A04-83F5-4CB3-8D15-C8D28182C0D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84984623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0365AC4E-AB7D-4A5B-8BE8-718260204E2C}"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DE42704-23C9-469F-B4A6-15F0C5CE341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93566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defRPr/>
            </a:pPr>
            <a:endParaRPr lang="da-DK" altLang="da-DK" smtClean="0">
              <a:solidFill>
                <a:srgbClr val="000000"/>
              </a:solidFill>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itchFamily="18" charset="0"/>
              </a:defRPr>
            </a:lvl1pPr>
          </a:lstStyle>
          <a:p>
            <a:pPr lvl="0"/>
            <a:r>
              <a:rPr lang="da-DK" noProof="0" smtClean="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itchFamily="34" charset="0"/>
              </a:defRPr>
            </a:lvl1pPr>
          </a:lstStyle>
          <a:p>
            <a:pPr lvl="0"/>
            <a:r>
              <a:rPr lang="da-DK"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07948E23-BB73-48C2-878D-837036513F0F}" type="datetime2">
              <a:rPr lang="da-DK">
                <a:solidFill>
                  <a:srgbClr val="000000"/>
                </a:solidFill>
              </a:rPr>
              <a:pPr>
                <a:defRPr/>
              </a:pPr>
              <a:t>25. maj 2016</a:t>
            </a:fld>
            <a:r>
              <a:rPr lang="da-DK">
                <a:solidFill>
                  <a:srgbClr val="000000"/>
                </a:solidFill>
              </a:rPr>
              <a:t>10. November 2011</a:t>
            </a:r>
          </a:p>
        </p:txBody>
      </p:sp>
      <p:sp>
        <p:nvSpPr>
          <p:cNvPr id="7" name="Rectangle 8"/>
          <p:cNvSpPr>
            <a:spLocks noGrp="1" noChangeArrowheads="1"/>
          </p:cNvSpPr>
          <p:nvPr>
            <p:ph type="ftr" sz="quarter" idx="11"/>
          </p:nvPr>
        </p:nvSpPr>
        <p:spPr/>
        <p:txBody>
          <a:bodyPr/>
          <a:lstStyle>
            <a:lvl1pPr>
              <a:defRPr/>
            </a:lvl1pPr>
          </a:lstStyle>
          <a:p>
            <a:pPr>
              <a:defRPr/>
            </a:pPr>
            <a:r>
              <a:rPr lang="da-DK">
                <a:solidFill>
                  <a:srgbClr val="000000"/>
                </a:solidFill>
              </a:rPr>
              <a:t>Lokalforening RoskildeLokalforeningen i Nordjylland</a:t>
            </a:r>
          </a:p>
        </p:txBody>
      </p:sp>
      <p:sp>
        <p:nvSpPr>
          <p:cNvPr id="8" name="Rectangle 9"/>
          <p:cNvSpPr>
            <a:spLocks noGrp="1" noChangeArrowheads="1"/>
          </p:cNvSpPr>
          <p:nvPr>
            <p:ph type="sldNum" sz="quarter" idx="12"/>
          </p:nvPr>
        </p:nvSpPr>
        <p:spPr/>
        <p:txBody>
          <a:bodyPr/>
          <a:lstStyle>
            <a:lvl1pPr>
              <a:defRPr smtClean="0"/>
            </a:lvl1pPr>
          </a:lstStyle>
          <a:p>
            <a:pPr>
              <a:defRPr/>
            </a:pPr>
            <a:fld id="{3884E586-7A14-4170-92C0-194321D2ACA0}" type="slidenum">
              <a:rPr lang="da-DK" altLang="da-DK">
                <a:solidFill>
                  <a:srgbClr val="000000"/>
                </a:solidFill>
              </a:rPr>
              <a:pPr>
                <a:defRPr/>
              </a:pPr>
              <a:t>‹nr.›</a:t>
            </a:fld>
            <a:r>
              <a:rPr lang="da-DK" altLang="da-DK">
                <a:solidFill>
                  <a:srgbClr val="000000"/>
                </a:solidFill>
              </a:rPr>
              <a:t>Side 1</a:t>
            </a:r>
          </a:p>
        </p:txBody>
      </p:sp>
    </p:spTree>
    <p:extLst>
      <p:ext uri="{BB962C8B-B14F-4D97-AF65-F5344CB8AC3E}">
        <p14:creationId xmlns:p14="http://schemas.microsoft.com/office/powerpoint/2010/main" val="7185311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80773371-0D71-4760-8B60-61BBF7C4CBD2}"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5A54036-F9D0-4949-ACC9-42A5AF59068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3157612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A123315-3817-46F0-BCE2-AC1B7CBB50D1}"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E84563E-6F7F-47EC-AFF4-50225A778CF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90295643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BA5194B7-87C2-4DD3-998D-3B2EF7907732}" type="datetime3">
              <a:rPr lang="da-DK">
                <a:solidFill>
                  <a:srgbClr val="000000"/>
                </a:solidFill>
              </a:rPr>
              <a:pPr>
                <a:defRPr/>
              </a:pPr>
              <a:t>25.05.2016</a:t>
            </a:fld>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6466AA16-76B4-4973-A37A-48C22430AA8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5660511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18419546-8D59-4D98-AE52-84E33833B4F0}" type="datetime3">
              <a:rPr lang="da-DK">
                <a:solidFill>
                  <a:srgbClr val="000000"/>
                </a:solidFill>
              </a:rPr>
              <a:pPr>
                <a:defRPr/>
              </a:pPr>
              <a:t>25.05.2016</a:t>
            </a:fld>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CBD98C7-CC9D-4545-96AC-C2B4676C972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07296757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9D6C4112-BDD7-4684-BD04-F3FF7901B49D}"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7060092A-311C-4233-A7AE-98E2086E80A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5086900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200">
              <a:solidFill>
                <a:srgbClr val="000000"/>
              </a:solidFill>
              <a:latin typeface="Verdana" pitchFamily="34" charset="0"/>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9" y="260352"/>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4" y="741363"/>
            <a:ext cx="6296025" cy="4056062"/>
          </a:xfrm>
        </p:spPr>
        <p:txBody>
          <a:bodyPr bIns="0" anchor="ctr"/>
          <a:lstStyle>
            <a:lvl1pPr>
              <a:lnSpc>
                <a:spcPts val="6375"/>
              </a:lnSpc>
              <a:defRPr sz="8250" b="0">
                <a:solidFill>
                  <a:srgbClr val="11B3CD"/>
                </a:solidFill>
                <a:latin typeface="Times New Roman" pitchFamily="18" charset="0"/>
              </a:defRPr>
            </a:lvl1pPr>
          </a:lstStyle>
          <a:p>
            <a:pPr lvl="0"/>
            <a:r>
              <a:rPr lang="da-DK" noProof="0" smtClean="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1875"/>
              </a:lnSpc>
              <a:defRPr sz="1575" u="none">
                <a:latin typeface="Verdana" pitchFamily="34" charset="0"/>
              </a:defRPr>
            </a:lvl1pPr>
          </a:lstStyle>
          <a:p>
            <a:pPr lvl="0"/>
            <a:r>
              <a:rPr lang="da-DK"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0A533331-B9F8-469F-8300-008E1DA4CE5D}" type="datetime3">
              <a:rPr lang="da-DK">
                <a:solidFill>
                  <a:srgbClr val="000000"/>
                </a:solidFill>
              </a:rPr>
              <a:pPr>
                <a:defRPr/>
              </a:pPr>
              <a:t>25.05.2016</a:t>
            </a:fld>
            <a:endParaRPr 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r>
              <a:rPr lang="da-DK">
                <a:solidFill>
                  <a:srgbClr val="000000"/>
                </a:solidFill>
              </a:rPr>
              <a:t>Titel - Ændre dato og Titel i Indsæt &gt; Hoved/Sidefod</a:t>
            </a:r>
          </a:p>
        </p:txBody>
      </p:sp>
      <p:sp>
        <p:nvSpPr>
          <p:cNvPr id="8" name="Rectangle 9"/>
          <p:cNvSpPr>
            <a:spLocks noGrp="1" noChangeArrowheads="1"/>
          </p:cNvSpPr>
          <p:nvPr>
            <p:ph type="sldNum" sz="quarter" idx="12"/>
          </p:nvPr>
        </p:nvSpPr>
        <p:spPr/>
        <p:txBody>
          <a:bodyPr/>
          <a:lstStyle>
            <a:lvl1pPr>
              <a:defRPr/>
            </a:lvl1pPr>
          </a:lstStyle>
          <a:p>
            <a:pPr>
              <a:defRPr/>
            </a:pPr>
            <a:r>
              <a:rPr lang="da-DK">
                <a:solidFill>
                  <a:srgbClr val="000000"/>
                </a:solidFill>
              </a:rPr>
              <a:t>Side </a:t>
            </a:r>
            <a:fld id="{F64D3030-FCE9-4709-9DF8-C65BF35C48C3}"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9096624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1FEFB69-ED67-4B79-AC45-63DF0BE64158}"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6FE5D6A-CD45-4753-85AD-01B670068CC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5908451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fld id="{61A22EC6-E364-400B-AE24-A20495430B43}"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1FFA5D9-0BA6-40AE-A45E-556EEA1A9CA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40069371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6" y="2089150"/>
            <a:ext cx="3163888" cy="4148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659EC126-7677-46C7-9079-5501DBFABE5F}"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9284C203-BFAC-4D04-9519-5401554F275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60949920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Klik for at redigere i master</a:t>
            </a:r>
          </a:p>
        </p:txBody>
      </p:sp>
      <p:sp>
        <p:nvSpPr>
          <p:cNvPr id="6" name="Pladsholder til indhold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3833A25C-4ACE-4138-818D-D8151D375626}" type="datetime3">
              <a:rPr lang="da-DK">
                <a:solidFill>
                  <a:srgbClr val="000000"/>
                </a:solidFill>
              </a:rPr>
              <a:pPr>
                <a:defRPr/>
              </a:pPr>
              <a:t>25.05.2016</a:t>
            </a:fld>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9"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DF79B1A7-3A2D-4A1A-BDE7-778DC88FB5E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442344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58D775D-A921-4E7D-8866-F18E92373A89}" type="datetime2">
              <a:rPr lang="da-DK">
                <a:solidFill>
                  <a:srgbClr val="000000"/>
                </a:solidFill>
              </a:rPr>
              <a:pPr>
                <a:defRPr/>
              </a:pPr>
              <a:t>25. maj 2016</a:t>
            </a:fld>
            <a:r>
              <a:rPr lang="da-DK">
                <a:solidFill>
                  <a:srgbClr val="000000"/>
                </a:solidFill>
              </a:rPr>
              <a:t>10. November 2011</a:t>
            </a: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263BB53A-C8F4-4D38-9816-E7AAD962C0B3}"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97313621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13F5A466-1508-475F-B8F3-0177701F52B0}" type="datetime3">
              <a:rPr lang="da-DK">
                <a:solidFill>
                  <a:srgbClr val="000000"/>
                </a:solidFill>
              </a:rPr>
              <a:pPr>
                <a:defRPr/>
              </a:pPr>
              <a:t>25.05.2016</a:t>
            </a:fld>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FD9908E-8D0B-4F14-A41F-0234A48E7FB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6568230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7D561F6-0549-4C44-9A24-6203BA0EE864}" type="datetime3">
              <a:rPr lang="da-DK">
                <a:solidFill>
                  <a:srgbClr val="000000"/>
                </a:solidFill>
              </a:rPr>
              <a:pPr>
                <a:defRPr/>
              </a:pPr>
              <a:t>25.05.2016</a:t>
            </a:fld>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4"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CF937002-DFA1-40C8-8B7C-277FB2D29AC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6464464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1500" b="1"/>
            </a:lvl1pPr>
          </a:lstStyle>
          <a:p>
            <a:r>
              <a:rPr lang="da-DK" smtClean="0"/>
              <a:t>Klik for at redigere i master</a:t>
            </a:r>
            <a:endParaRPr lang="da-DK"/>
          </a:p>
        </p:txBody>
      </p:sp>
      <p:sp>
        <p:nvSpPr>
          <p:cNvPr id="3" name="Pladsholder til indhold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A32E479A-E1B0-4BDC-BA6D-DC556853501F}"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5165A04-83F5-4CB3-8D15-C8D28182C0D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8286345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15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0365AC4E-AB7D-4A5B-8BE8-718260204E2C}"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DE42704-23C9-469F-B4A6-15F0C5CE341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3463242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80773371-0D71-4760-8B60-61BBF7C4CBD2}"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5A54036-F9D0-4949-ACC9-42A5AF59068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76497176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5"/>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6" y="741365"/>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A123315-3817-46F0-BCE2-AC1B7CBB50D1}"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E84563E-6F7F-47EC-AFF4-50225A778CF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8299336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6" y="2089152"/>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6" y="4238627"/>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BA5194B7-87C2-4DD3-998D-3B2EF7907732}" type="datetime3">
              <a:rPr lang="da-DK">
                <a:solidFill>
                  <a:srgbClr val="000000"/>
                </a:solidFill>
              </a:rPr>
              <a:pPr>
                <a:defRPr/>
              </a:pPr>
              <a:t>25.05.2016</a:t>
            </a:fld>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6466AA16-76B4-4973-A37A-48C22430AA8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9081345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6" y="2089152"/>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6" y="4238627"/>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18419546-8D59-4D98-AE52-84E33833B4F0}" type="datetime3">
              <a:rPr lang="da-DK">
                <a:solidFill>
                  <a:srgbClr val="000000"/>
                </a:solidFill>
              </a:rPr>
              <a:pPr>
                <a:defRPr/>
              </a:pPr>
              <a:t>25.05.2016</a:t>
            </a:fld>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CBD98C7-CC9D-4545-96AC-C2B4676C972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2550271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6"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9D6C4112-BDD7-4684-BD04-F3FF7901B49D}"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7060092A-311C-4233-A7AE-98E2086E80A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9648154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3082"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sp>
        <p:nvSpPr>
          <p:cNvPr id="3074" name="Rectangle 2"/>
          <p:cNvSpPr>
            <a:spLocks noGrp="1" noChangeArrowheads="1"/>
          </p:cNvSpPr>
          <p:nvPr>
            <p:ph type="ctrTitle"/>
          </p:nvPr>
        </p:nvSpPr>
        <p:spPr>
          <a:xfrm>
            <a:off x="760413" y="741363"/>
            <a:ext cx="6296025" cy="4056062"/>
          </a:xfrm>
        </p:spPr>
        <p:txBody>
          <a:bodyPr bIns="0"/>
          <a:lstStyle>
            <a:lvl1pPr>
              <a:lnSpc>
                <a:spcPts val="8500"/>
              </a:lnSpc>
              <a:defRPr sz="9000">
                <a:solidFill>
                  <a:srgbClr val="11B3CD"/>
                </a:solidFill>
              </a:defRPr>
            </a:lvl1pPr>
          </a:lstStyle>
          <a:p>
            <a:pPr lvl="0"/>
            <a:r>
              <a:rPr lang="da-DK" altLang="da-DK" noProof="0" smtClean="0"/>
              <a:t>Klik for at redigere i master</a:t>
            </a:r>
          </a:p>
        </p:txBody>
      </p:sp>
      <p:sp>
        <p:nvSpPr>
          <p:cNvPr id="3075" name="Rectangle 3"/>
          <p:cNvSpPr>
            <a:spLocks noGrp="1" noChangeArrowheads="1"/>
          </p:cNvSpPr>
          <p:nvPr>
            <p:ph type="subTitle" idx="1"/>
          </p:nvPr>
        </p:nvSpPr>
        <p:spPr>
          <a:xfrm>
            <a:off x="854075" y="4800600"/>
            <a:ext cx="6192838" cy="1473200"/>
          </a:xfrm>
        </p:spPr>
        <p:txBody>
          <a:bodyPr/>
          <a:lstStyle>
            <a:lvl1pPr>
              <a:lnSpc>
                <a:spcPts val="2500"/>
              </a:lnSpc>
              <a:defRPr sz="2100"/>
            </a:lvl1pPr>
          </a:lstStyle>
          <a:p>
            <a:pPr lvl="0"/>
            <a:r>
              <a:rPr lang="da-DK" altLang="da-DK" noProof="0" smtClean="0"/>
              <a:t>Klik for at redigere i master</a:t>
            </a:r>
          </a:p>
        </p:txBody>
      </p:sp>
      <p:sp>
        <p:nvSpPr>
          <p:cNvPr id="3079" name="Rectangle 7"/>
          <p:cNvSpPr>
            <a:spLocks noGrp="1" noChangeArrowheads="1"/>
          </p:cNvSpPr>
          <p:nvPr>
            <p:ph type="dt" sz="half" idx="2"/>
          </p:nvPr>
        </p:nvSpPr>
        <p:spPr/>
        <p:txBody>
          <a:bodyPr/>
          <a:lstStyle>
            <a:lvl1pPr>
              <a:defRPr/>
            </a:lvl1pPr>
          </a:lstStyle>
          <a:p>
            <a:fld id="{DB22AE12-7AAC-4775-B8D1-61881968AE6A}" type="datetime3">
              <a:rPr lang="da-DK" altLang="da-DK">
                <a:solidFill>
                  <a:srgbClr val="000000"/>
                </a:solidFill>
              </a:rPr>
              <a:pPr/>
              <a:t>25.05.2016</a:t>
            </a:fld>
            <a:endParaRPr lang="da-DK" altLang="da-DK">
              <a:solidFill>
                <a:srgbClr val="000000"/>
              </a:solidFill>
            </a:endParaRPr>
          </a:p>
        </p:txBody>
      </p:sp>
      <p:sp>
        <p:nvSpPr>
          <p:cNvPr id="3080" name="Rectangle 8"/>
          <p:cNvSpPr>
            <a:spLocks noGrp="1" noChangeArrowheads="1"/>
          </p:cNvSpPr>
          <p:nvPr>
            <p:ph type="ftr" sz="quarter" idx="3"/>
          </p:nvPr>
        </p:nvSpPr>
        <p:spPr/>
        <p:txBody>
          <a:bodyPr/>
          <a:lstStyle>
            <a:lvl1pPr>
              <a:defRPr/>
            </a:lvl1pPr>
          </a:lstStyle>
          <a:p>
            <a:r>
              <a:rPr lang="da-DK" altLang="da-DK">
                <a:solidFill>
                  <a:srgbClr val="000000"/>
                </a:solidFill>
              </a:rPr>
              <a:t>Titel - Ændre dato og Titel i Vis &gt; Hoved/Sidefod</a:t>
            </a:r>
          </a:p>
        </p:txBody>
      </p:sp>
      <p:sp>
        <p:nvSpPr>
          <p:cNvPr id="3081" name="Rectangle 9"/>
          <p:cNvSpPr>
            <a:spLocks noGrp="1" noChangeArrowheads="1"/>
          </p:cNvSpPr>
          <p:nvPr>
            <p:ph type="sldNum" sz="quarter" idx="4"/>
          </p:nvPr>
        </p:nvSpPr>
        <p:spPr/>
        <p:txBody>
          <a:bodyPr/>
          <a:lstStyle>
            <a:lvl1pPr>
              <a:defRPr/>
            </a:lvl1pPr>
          </a:lstStyle>
          <a:p>
            <a:r>
              <a:rPr lang="da-DK" altLang="da-DK">
                <a:solidFill>
                  <a:srgbClr val="000000"/>
                </a:solidFill>
              </a:rPr>
              <a:t>Side </a:t>
            </a:r>
            <a:fld id="{5682100B-3C25-4838-97DA-0DF98A55F399}" type="slidenum">
              <a:rPr lang="da-DK" altLang="da-DK">
                <a:solidFill>
                  <a:srgbClr val="000000"/>
                </a:solidFill>
              </a:rPr>
              <a:pPr/>
              <a:t>‹nr.›</a:t>
            </a:fld>
            <a:endParaRPr lang="da-DK" altLang="da-DK">
              <a:solidFill>
                <a:srgbClr val="000000"/>
              </a:solidFill>
            </a:endParaRPr>
          </a:p>
        </p:txBody>
      </p:sp>
      <p:pic>
        <p:nvPicPr>
          <p:cNvPr id="3083"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197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fld id="{F0F4FF93-DF6F-42D5-B750-96EF65BAD900}" type="datetime2">
              <a:rPr lang="da-DK">
                <a:solidFill>
                  <a:srgbClr val="000000"/>
                </a:solidFill>
              </a:rPr>
              <a:pPr>
                <a:defRPr/>
              </a:pPr>
              <a:t>25. maj 2016</a:t>
            </a:fld>
            <a:r>
              <a:rPr lang="da-DK">
                <a:solidFill>
                  <a:srgbClr val="000000"/>
                </a:solidFill>
              </a:rPr>
              <a:t>10. November 2011</a:t>
            </a: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B4F70AC9-321F-4140-A992-2B49B4CD67E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4591713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24FB71EE-AC42-46EA-88D4-FBE16B03E359}" type="datetime3">
              <a:rPr lang="da-DK" altLang="da-DK">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AEDD6E89-8B2E-4A34-B042-3839076914DD}"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09754717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a:lvl1pPr>
          </a:lstStyle>
          <a:p>
            <a:fld id="{2295DEEC-FDBF-4AD3-8F7B-724247B2DDAE}" type="datetime3">
              <a:rPr lang="da-DK" altLang="da-DK">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468E6190-8BFC-46C4-B545-8ED2A35BAD5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37177262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fld id="{7975366A-7846-4B77-BD4A-49C742CE469C}" type="datetime3">
              <a:rPr lang="da-DK" altLang="da-DK">
                <a:solidFill>
                  <a:srgbClr val="000000"/>
                </a:solidFill>
              </a:rPr>
              <a:pPr/>
              <a:t>25.05.2016</a:t>
            </a:fld>
            <a:endParaRPr lang="da-DK" alt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7" name="Pladsholder til diasnummer 6"/>
          <p:cNvSpPr>
            <a:spLocks noGrp="1"/>
          </p:cNvSpPr>
          <p:nvPr>
            <p:ph type="sldNum" sz="quarter" idx="12"/>
          </p:nvPr>
        </p:nvSpPr>
        <p:spPr/>
        <p:txBody>
          <a:bodyPr/>
          <a:lstStyle>
            <a:lvl1pPr>
              <a:defRPr/>
            </a:lvl1pPr>
          </a:lstStyle>
          <a:p>
            <a:r>
              <a:rPr lang="da-DK" altLang="da-DK">
                <a:solidFill>
                  <a:srgbClr val="000000"/>
                </a:solidFill>
              </a:rPr>
              <a:t>Side </a:t>
            </a:r>
            <a:fld id="{4059C60A-6A8D-4FD3-AE82-188C74732F3B}"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6471974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fld id="{0AFB411F-AAC6-4590-9221-95CA4F189AC3}" type="datetime3">
              <a:rPr lang="da-DK" altLang="da-DK">
                <a:solidFill>
                  <a:srgbClr val="000000"/>
                </a:solidFill>
              </a:rPr>
              <a:pPr/>
              <a:t>25.05.2016</a:t>
            </a:fld>
            <a:endParaRPr lang="da-DK" altLang="da-DK">
              <a:solidFill>
                <a:srgbClr val="000000"/>
              </a:solidFill>
            </a:endParaRPr>
          </a:p>
        </p:txBody>
      </p:sp>
      <p:sp>
        <p:nvSpPr>
          <p:cNvPr id="8" name="Pladsholder til sidefod 7"/>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9" name="Pladsholder til diasnummer 8"/>
          <p:cNvSpPr>
            <a:spLocks noGrp="1"/>
          </p:cNvSpPr>
          <p:nvPr>
            <p:ph type="sldNum" sz="quarter" idx="12"/>
          </p:nvPr>
        </p:nvSpPr>
        <p:spPr/>
        <p:txBody>
          <a:bodyPr/>
          <a:lstStyle>
            <a:lvl1pPr>
              <a:defRPr/>
            </a:lvl1pPr>
          </a:lstStyle>
          <a:p>
            <a:r>
              <a:rPr lang="da-DK" altLang="da-DK">
                <a:solidFill>
                  <a:srgbClr val="000000"/>
                </a:solidFill>
              </a:rPr>
              <a:t>Side </a:t>
            </a:r>
            <a:fld id="{78A71B64-358B-4537-9E39-B5F2A7AD17D6}"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2747828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lvl1pPr>
              <a:defRPr/>
            </a:lvl1pPr>
          </a:lstStyle>
          <a:p>
            <a:fld id="{E82DA8CD-E1CB-4F76-9FFF-A5C8BBC4C72D}" type="datetime3">
              <a:rPr lang="da-DK" altLang="da-DK">
                <a:solidFill>
                  <a:srgbClr val="000000"/>
                </a:solidFill>
              </a:rPr>
              <a:pPr/>
              <a:t>25.05.2016</a:t>
            </a:fld>
            <a:endParaRPr lang="da-DK" altLang="da-DK">
              <a:solidFill>
                <a:srgbClr val="000000"/>
              </a:solidFill>
            </a:endParaRPr>
          </a:p>
        </p:txBody>
      </p:sp>
      <p:sp>
        <p:nvSpPr>
          <p:cNvPr id="4" name="Pladsholder til sidefod 3"/>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5" name="Pladsholder til diasnummer 4"/>
          <p:cNvSpPr>
            <a:spLocks noGrp="1"/>
          </p:cNvSpPr>
          <p:nvPr>
            <p:ph type="sldNum" sz="quarter" idx="12"/>
          </p:nvPr>
        </p:nvSpPr>
        <p:spPr/>
        <p:txBody>
          <a:bodyPr/>
          <a:lstStyle>
            <a:lvl1pPr>
              <a:defRPr/>
            </a:lvl1pPr>
          </a:lstStyle>
          <a:p>
            <a:r>
              <a:rPr lang="da-DK" altLang="da-DK">
                <a:solidFill>
                  <a:srgbClr val="000000"/>
                </a:solidFill>
              </a:rPr>
              <a:t>Side </a:t>
            </a:r>
            <a:fld id="{98B76817-3A49-4D6C-81AF-7C8C427B9DE1}"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90891219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fld id="{14E775D0-61EB-4C6F-A59F-ABA4A0070937}" type="datetime3">
              <a:rPr lang="da-DK" altLang="da-DK">
                <a:solidFill>
                  <a:srgbClr val="000000"/>
                </a:solidFill>
              </a:rPr>
              <a:pPr/>
              <a:t>25.05.2016</a:t>
            </a:fld>
            <a:endParaRPr lang="da-DK" altLang="da-DK">
              <a:solidFill>
                <a:srgbClr val="000000"/>
              </a:solidFill>
            </a:endParaRPr>
          </a:p>
        </p:txBody>
      </p:sp>
      <p:sp>
        <p:nvSpPr>
          <p:cNvPr id="3" name="Pladsholder til sidefod 2"/>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4" name="Pladsholder til diasnummer 3"/>
          <p:cNvSpPr>
            <a:spLocks noGrp="1"/>
          </p:cNvSpPr>
          <p:nvPr>
            <p:ph type="sldNum" sz="quarter" idx="12"/>
          </p:nvPr>
        </p:nvSpPr>
        <p:spPr/>
        <p:txBody>
          <a:bodyPr/>
          <a:lstStyle>
            <a:lvl1pPr>
              <a:defRPr/>
            </a:lvl1pPr>
          </a:lstStyle>
          <a:p>
            <a:r>
              <a:rPr lang="da-DK" altLang="da-DK">
                <a:solidFill>
                  <a:srgbClr val="000000"/>
                </a:solidFill>
              </a:rPr>
              <a:t>Side </a:t>
            </a:r>
            <a:fld id="{967963B8-5F55-4371-8426-6E7F7A548D3B}"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62393704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BF46DFF4-79B8-4604-B11C-42BBB2479E64}" type="datetime3">
              <a:rPr lang="da-DK" altLang="da-DK">
                <a:solidFill>
                  <a:srgbClr val="000000"/>
                </a:solidFill>
              </a:rPr>
              <a:pPr/>
              <a:t>25.05.2016</a:t>
            </a:fld>
            <a:endParaRPr lang="da-DK" alt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7" name="Pladsholder til diasnummer 6"/>
          <p:cNvSpPr>
            <a:spLocks noGrp="1"/>
          </p:cNvSpPr>
          <p:nvPr>
            <p:ph type="sldNum" sz="quarter" idx="12"/>
          </p:nvPr>
        </p:nvSpPr>
        <p:spPr/>
        <p:txBody>
          <a:bodyPr/>
          <a:lstStyle>
            <a:lvl1pPr>
              <a:defRPr/>
            </a:lvl1pPr>
          </a:lstStyle>
          <a:p>
            <a:r>
              <a:rPr lang="da-DK" altLang="da-DK">
                <a:solidFill>
                  <a:srgbClr val="000000"/>
                </a:solidFill>
              </a:rPr>
              <a:t>Side </a:t>
            </a:r>
            <a:fld id="{715E3838-BD31-40E9-B817-303539100F5B}"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0278441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65797A8B-38E1-48B2-B90D-8EE0D0C6A99B}" type="datetime3">
              <a:rPr lang="da-DK" altLang="da-DK">
                <a:solidFill>
                  <a:srgbClr val="000000"/>
                </a:solidFill>
              </a:rPr>
              <a:pPr/>
              <a:t>25.05.2016</a:t>
            </a:fld>
            <a:endParaRPr lang="da-DK" alt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7" name="Pladsholder til diasnummer 6"/>
          <p:cNvSpPr>
            <a:spLocks noGrp="1"/>
          </p:cNvSpPr>
          <p:nvPr>
            <p:ph type="sldNum" sz="quarter" idx="12"/>
          </p:nvPr>
        </p:nvSpPr>
        <p:spPr/>
        <p:txBody>
          <a:bodyPr/>
          <a:lstStyle>
            <a:lvl1pPr>
              <a:defRPr/>
            </a:lvl1pPr>
          </a:lstStyle>
          <a:p>
            <a:r>
              <a:rPr lang="da-DK" altLang="da-DK">
                <a:solidFill>
                  <a:srgbClr val="000000"/>
                </a:solidFill>
              </a:rPr>
              <a:t>Side </a:t>
            </a:r>
            <a:fld id="{322F33BF-6DB9-4F2B-A55D-CB19457AD7D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427747221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FAB780FF-AFEB-4533-AAFD-AE869AF9E11E}" type="datetime3">
              <a:rPr lang="da-DK" altLang="da-DK">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BB681873-172D-408B-AA03-DA6A8C4165E7}"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57546143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AE36B947-9984-424D-AF3E-E3A9365A9094}" type="datetime3">
              <a:rPr lang="da-DK" altLang="da-DK">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CA69D408-4402-44FA-8CB5-EA791D48BC6F}"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32776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5D157307-07EE-4B5A-8BF8-D710678EBC80}" type="datetime2">
              <a:rPr lang="da-DK">
                <a:solidFill>
                  <a:srgbClr val="000000"/>
                </a:solidFill>
              </a:rPr>
              <a:pPr>
                <a:defRPr/>
              </a:pPr>
              <a:t>25. maj 2016</a:t>
            </a:fld>
            <a:r>
              <a:rPr lang="da-DK">
                <a:solidFill>
                  <a:srgbClr val="000000"/>
                </a:solidFill>
              </a:rPr>
              <a:t>10. November 2011</a:t>
            </a: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5F3B7F02-C72D-42AE-897D-D07713B36D54}"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03810405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Pladsholder til dato 2"/>
          <p:cNvSpPr>
            <a:spLocks noGrp="1"/>
          </p:cNvSpPr>
          <p:nvPr>
            <p:ph type="dt" sz="half" idx="10"/>
          </p:nvPr>
        </p:nvSpPr>
        <p:spPr>
          <a:xfrm>
            <a:off x="7343775" y="5697538"/>
            <a:ext cx="1511300" cy="142875"/>
          </a:xfrm>
        </p:spPr>
        <p:txBody>
          <a:bodyPr/>
          <a:lstStyle>
            <a:lvl1pPr>
              <a:defRPr/>
            </a:lvl1pPr>
          </a:lstStyle>
          <a:p>
            <a:fld id="{DB80BFAE-BE92-4B89-94F6-19D7C160F308}" type="datetime3">
              <a:rPr lang="da-DK" altLang="da-DK">
                <a:solidFill>
                  <a:srgbClr val="000000"/>
                </a:solidFill>
              </a:rPr>
              <a:pPr/>
              <a:t>25.05.2016</a:t>
            </a:fld>
            <a:endParaRPr lang="da-DK" altLang="da-DK">
              <a:solidFill>
                <a:srgbClr val="000000"/>
              </a:solidFill>
            </a:endParaRPr>
          </a:p>
        </p:txBody>
      </p:sp>
      <p:sp>
        <p:nvSpPr>
          <p:cNvPr id="4" name="Pladsholder til sidefod 3"/>
          <p:cNvSpPr>
            <a:spLocks noGrp="1"/>
          </p:cNvSpPr>
          <p:nvPr>
            <p:ph type="ftr" sz="quarter" idx="11"/>
          </p:nvPr>
        </p:nvSpPr>
        <p:spPr>
          <a:xfrm>
            <a:off x="7343775" y="5848350"/>
            <a:ext cx="1511300" cy="280988"/>
          </a:xfrm>
        </p:spPr>
        <p:txBody>
          <a:bodyPr/>
          <a:lstStyle>
            <a:lvl1pPr>
              <a:defRPr/>
            </a:lvl1pPr>
          </a:lstStyle>
          <a:p>
            <a:r>
              <a:rPr lang="da-DK" altLang="da-DK">
                <a:solidFill>
                  <a:srgbClr val="000000"/>
                </a:solidFill>
              </a:rPr>
              <a:t>Titel - Ændre dato og Titel i Vis &gt; Hoved/Sidefod</a:t>
            </a:r>
          </a:p>
        </p:txBody>
      </p:sp>
      <p:sp>
        <p:nvSpPr>
          <p:cNvPr id="5" name="Pladsholder til diasnummer 4"/>
          <p:cNvSpPr>
            <a:spLocks noGrp="1"/>
          </p:cNvSpPr>
          <p:nvPr>
            <p:ph type="sldNum" sz="quarter" idx="12"/>
          </p:nvPr>
        </p:nvSpPr>
        <p:spPr>
          <a:xfrm>
            <a:off x="7343775" y="6129338"/>
            <a:ext cx="1511300" cy="142875"/>
          </a:xfrm>
        </p:spPr>
        <p:txBody>
          <a:bodyPr/>
          <a:lstStyle>
            <a:lvl1pPr>
              <a:defRPr/>
            </a:lvl1pPr>
          </a:lstStyle>
          <a:p>
            <a:r>
              <a:rPr lang="da-DK" altLang="da-DK">
                <a:solidFill>
                  <a:srgbClr val="000000"/>
                </a:solidFill>
              </a:rPr>
              <a:t>Side </a:t>
            </a:r>
            <a:fld id="{7543270A-8896-48D1-B6F1-FBC31E553460}"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5793922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3889375"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7343775" y="5697538"/>
            <a:ext cx="1511300" cy="142875"/>
          </a:xfrm>
        </p:spPr>
        <p:txBody>
          <a:bodyPr/>
          <a:lstStyle>
            <a:lvl1pPr>
              <a:defRPr/>
            </a:lvl1pPr>
          </a:lstStyle>
          <a:p>
            <a:fld id="{926D2F44-4BCB-4543-B034-D1595833A9EB}" type="datetime3">
              <a:rPr lang="da-DK" altLang="da-DK">
                <a:solidFill>
                  <a:srgbClr val="000000"/>
                </a:solidFill>
              </a:rPr>
              <a:pPr/>
              <a:t>25.05.2016</a:t>
            </a:fld>
            <a:endParaRPr lang="da-DK" altLang="da-DK">
              <a:solidFill>
                <a:srgbClr val="000000"/>
              </a:solidFill>
            </a:endParaRPr>
          </a:p>
        </p:txBody>
      </p:sp>
      <p:sp>
        <p:nvSpPr>
          <p:cNvPr id="6" name="Pladsholder til sidefod 5"/>
          <p:cNvSpPr>
            <a:spLocks noGrp="1"/>
          </p:cNvSpPr>
          <p:nvPr>
            <p:ph type="ftr" sz="quarter" idx="11"/>
          </p:nvPr>
        </p:nvSpPr>
        <p:spPr>
          <a:xfrm>
            <a:off x="7343775" y="5848350"/>
            <a:ext cx="1511300" cy="280988"/>
          </a:xfrm>
        </p:spPr>
        <p:txBody>
          <a:bodyPr/>
          <a:lstStyle>
            <a:lvl1pPr>
              <a:defRPr/>
            </a:lvl1pPr>
          </a:lstStyle>
          <a:p>
            <a:r>
              <a:rPr lang="da-DK" altLang="da-DK">
                <a:solidFill>
                  <a:srgbClr val="000000"/>
                </a:solidFill>
              </a:rPr>
              <a:t>Titel - Ændre dato og Titel i Vis &gt; Hoved/Sidefod</a:t>
            </a:r>
          </a:p>
        </p:txBody>
      </p:sp>
      <p:sp>
        <p:nvSpPr>
          <p:cNvPr id="7" name="Pladsholder til diasnummer 6"/>
          <p:cNvSpPr>
            <a:spLocks noGrp="1"/>
          </p:cNvSpPr>
          <p:nvPr>
            <p:ph type="sldNum" sz="quarter" idx="12"/>
          </p:nvPr>
        </p:nvSpPr>
        <p:spPr>
          <a:xfrm>
            <a:off x="7343775" y="6129338"/>
            <a:ext cx="1511300" cy="142875"/>
          </a:xfrm>
        </p:spPr>
        <p:txBody>
          <a:bodyPr/>
          <a:lstStyle>
            <a:lvl1pPr>
              <a:defRPr/>
            </a:lvl1pPr>
          </a:lstStyle>
          <a:p>
            <a:r>
              <a:rPr lang="da-DK" altLang="da-DK">
                <a:solidFill>
                  <a:srgbClr val="000000"/>
                </a:solidFill>
              </a:rPr>
              <a:t>Side </a:t>
            </a:r>
            <a:fld id="{0199D2E9-1C33-44E7-95D7-97E82BCC2D37}"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9811106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dato 5"/>
          <p:cNvSpPr>
            <a:spLocks noGrp="1"/>
          </p:cNvSpPr>
          <p:nvPr>
            <p:ph type="dt" sz="half" idx="10"/>
          </p:nvPr>
        </p:nvSpPr>
        <p:spPr>
          <a:xfrm>
            <a:off x="7343775" y="5697538"/>
            <a:ext cx="1511300" cy="142875"/>
          </a:xfrm>
        </p:spPr>
        <p:txBody>
          <a:bodyPr/>
          <a:lstStyle>
            <a:lvl1pPr>
              <a:defRPr/>
            </a:lvl1pPr>
          </a:lstStyle>
          <a:p>
            <a:fld id="{FF1F7EC4-0816-4BE1-9A23-CBE60E2663FF}" type="datetime3">
              <a:rPr lang="da-DK" altLang="da-DK">
                <a:solidFill>
                  <a:srgbClr val="000000"/>
                </a:solidFill>
              </a:rPr>
              <a:pPr/>
              <a:t>25.05.2016</a:t>
            </a:fld>
            <a:endParaRPr lang="da-DK" altLang="da-DK">
              <a:solidFill>
                <a:srgbClr val="000000"/>
              </a:solidFill>
            </a:endParaRPr>
          </a:p>
        </p:txBody>
      </p:sp>
      <p:sp>
        <p:nvSpPr>
          <p:cNvPr id="7" name="Pladsholder til sidefod 6"/>
          <p:cNvSpPr>
            <a:spLocks noGrp="1"/>
          </p:cNvSpPr>
          <p:nvPr>
            <p:ph type="ftr" sz="quarter" idx="11"/>
          </p:nvPr>
        </p:nvSpPr>
        <p:spPr>
          <a:xfrm>
            <a:off x="7343775" y="5848350"/>
            <a:ext cx="1511300" cy="280988"/>
          </a:xfrm>
        </p:spPr>
        <p:txBody>
          <a:bodyPr/>
          <a:lstStyle>
            <a:lvl1pPr>
              <a:defRPr/>
            </a:lvl1pPr>
          </a:lstStyle>
          <a:p>
            <a:r>
              <a:rPr lang="da-DK" altLang="da-DK">
                <a:solidFill>
                  <a:srgbClr val="000000"/>
                </a:solidFill>
              </a:rPr>
              <a:t>Titel - Ændre dato og Titel i Vis &gt; Hoved/Sidefod</a:t>
            </a:r>
          </a:p>
        </p:txBody>
      </p:sp>
      <p:sp>
        <p:nvSpPr>
          <p:cNvPr id="8" name="Pladsholder til diasnummer 7"/>
          <p:cNvSpPr>
            <a:spLocks noGrp="1"/>
          </p:cNvSpPr>
          <p:nvPr>
            <p:ph type="sldNum" sz="quarter" idx="12"/>
          </p:nvPr>
        </p:nvSpPr>
        <p:spPr>
          <a:xfrm>
            <a:off x="7343775" y="6129338"/>
            <a:ext cx="1511300" cy="142875"/>
          </a:xfrm>
        </p:spPr>
        <p:txBody>
          <a:bodyPr/>
          <a:lstStyle>
            <a:lvl1pPr>
              <a:defRPr/>
            </a:lvl1pPr>
          </a:lstStyle>
          <a:p>
            <a:r>
              <a:rPr lang="da-DK" altLang="da-DK">
                <a:solidFill>
                  <a:srgbClr val="000000"/>
                </a:solidFill>
              </a:rPr>
              <a:t>Side </a:t>
            </a:r>
            <a:fld id="{ABD1287A-F645-4FA4-918C-8EC1CAF2A2E6}"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24882654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smtClean="0">
              <a:solidFill>
                <a:srgbClr val="000000"/>
              </a:solidFill>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anose="02020603050405020304" pitchFamily="18" charset="0"/>
              </a:defRPr>
            </a:lvl1pPr>
          </a:lstStyle>
          <a:p>
            <a:pPr lvl="0"/>
            <a:r>
              <a:rPr lang="da-DK" altLang="da-DK" noProof="0" smtClean="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anose="020B0604030504040204" pitchFamily="34" charset="0"/>
              </a:defRPr>
            </a:lvl1pPr>
          </a:lstStyle>
          <a:p>
            <a:pPr lvl="0"/>
            <a:r>
              <a:rPr lang="da-DK" altLang="da-DK"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A89F5DEB-DDB4-4C2F-A39C-69D4488F2682}" type="datetime3">
              <a:rPr lang="da-DK" altLang="da-DK">
                <a:solidFill>
                  <a:srgbClr val="000000"/>
                </a:solidFill>
              </a:rPr>
              <a:pPr>
                <a:defRPr/>
              </a:pPr>
              <a:t>25.05.2016</a:t>
            </a:fld>
            <a:endParaRPr lang="da-DK" alt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r>
              <a:rPr lang="da-DK" altLang="da-DK">
                <a:solidFill>
                  <a:srgbClr val="000000"/>
                </a:solidFill>
              </a:rPr>
              <a:t>Titel - Ændre dato og Titel i Indsæt &gt; Hoved/Sidefod</a:t>
            </a:r>
          </a:p>
        </p:txBody>
      </p:sp>
      <p:sp>
        <p:nvSpPr>
          <p:cNvPr id="8" name="Rectangle 9"/>
          <p:cNvSpPr>
            <a:spLocks noGrp="1" noChangeArrowheads="1"/>
          </p:cNvSpPr>
          <p:nvPr>
            <p:ph type="sldNum" sz="quarter" idx="12"/>
          </p:nvPr>
        </p:nvSpPr>
        <p:spPr/>
        <p:txBody>
          <a:bodyPr/>
          <a:lstStyle>
            <a:lvl1pPr>
              <a:defRPr/>
            </a:lvl1pPr>
          </a:lstStyle>
          <a:p>
            <a:pPr>
              <a:defRPr/>
            </a:pPr>
            <a:r>
              <a:rPr lang="da-DK" altLang="da-DK">
                <a:solidFill>
                  <a:srgbClr val="000000"/>
                </a:solidFill>
              </a:rPr>
              <a:t>Side </a:t>
            </a:r>
            <a:fld id="{C2EB1E7B-8B77-4C9B-9DC8-F952FDCBC14A}"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6155764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08EC7674-73B9-4162-B3E9-B9027EC933E4}" type="datetime3">
              <a:rPr lang="da-DK" altLang="da-DK">
                <a:solidFill>
                  <a:srgbClr val="000000"/>
                </a:solidFill>
              </a:rPr>
              <a:pPr>
                <a:defRPr/>
              </a:pPr>
              <a:t>25.05.2016</a:t>
            </a:fld>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14601648-98EF-4212-B86D-82E2474D1E7D}"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9964716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fld id="{C4EE6B54-821A-4EC3-813D-734F6A61854C}" type="datetime3">
              <a:rPr lang="da-DK" altLang="da-DK">
                <a:solidFill>
                  <a:srgbClr val="000000"/>
                </a:solidFill>
              </a:rPr>
              <a:pPr>
                <a:defRPr/>
              </a:pPr>
              <a:t>25.05.2016</a:t>
            </a:fld>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BD774EDF-5753-4747-B399-51EDBBD8F98A}"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43097582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FD1A539A-D48B-4317-AB00-1CF1D0DD7D05}" type="datetime3">
              <a:rPr lang="da-DK" altLang="da-DK">
                <a:solidFill>
                  <a:srgbClr val="000000"/>
                </a:solidFill>
              </a:rPr>
              <a:pPr>
                <a:defRPr/>
              </a:pPr>
              <a:t>25.05.2016</a:t>
            </a:fld>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5012E924-6F98-4FEB-949B-D3CE7E853A44}"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875385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630238" y="2505075"/>
            <a:ext cx="386873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29150" y="2505075"/>
            <a:ext cx="38877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C99B8151-215B-4D45-9069-A2A3918543BB}" type="datetime3">
              <a:rPr lang="da-DK" altLang="da-DK">
                <a:solidFill>
                  <a:srgbClr val="000000"/>
                </a:solidFill>
              </a:rPr>
              <a:pPr>
                <a:defRPr/>
              </a:pPr>
              <a:t>25.05.2016</a:t>
            </a:fld>
            <a:endParaRPr lang="da-DK" alt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9"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D32AC15B-B4FB-4EA3-B82C-31783BC366D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28061231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8E009A7C-1585-45B1-919C-4A7DB43AF8C4}" type="datetime3">
              <a:rPr lang="da-DK" altLang="da-DK">
                <a:solidFill>
                  <a:srgbClr val="000000"/>
                </a:solidFill>
              </a:rPr>
              <a:pPr>
                <a:defRPr/>
              </a:pPr>
              <a:t>25.05.2016</a:t>
            </a:fld>
            <a:endParaRPr lang="da-DK" alt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7333E8A3-E891-4130-999F-FCD87C1FFFE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45198213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FF9FD07-2A87-4DAC-B6CE-E8B50FF27385}" type="datetime3">
              <a:rPr lang="da-DK" altLang="da-DK">
                <a:solidFill>
                  <a:srgbClr val="000000"/>
                </a:solidFill>
              </a:rPr>
              <a:pPr>
                <a:defRPr/>
              </a:pPr>
              <a:t>25.05.2016</a:t>
            </a:fld>
            <a:endParaRPr lang="da-DK" alt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4"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E62EAEAF-EC77-4015-B7BC-C39E07098B3C}"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802759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761FEA44-28CB-4F79-B3A0-46FCCABD5928}" type="datetime2">
              <a:rPr lang="da-DK">
                <a:solidFill>
                  <a:srgbClr val="000000"/>
                </a:solidFill>
              </a:rPr>
              <a:pPr>
                <a:defRPr/>
              </a:pPr>
              <a:t>25. maj 2016</a:t>
            </a:fld>
            <a:r>
              <a:rPr lang="da-DK">
                <a:solidFill>
                  <a:srgbClr val="000000"/>
                </a:solidFill>
              </a:rPr>
              <a:t>10. November 2011</a:t>
            </a:r>
          </a:p>
        </p:txBody>
      </p:sp>
      <p:sp>
        <p:nvSpPr>
          <p:cNvPr id="8"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9"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F98B2B39-23AD-4E49-903F-2EA612174C8D}"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30888859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4ECDDE7A-CA3A-40A4-A558-67678C852143}" type="datetime3">
              <a:rPr lang="da-DK" altLang="da-DK">
                <a:solidFill>
                  <a:srgbClr val="000000"/>
                </a:solidFill>
              </a:rPr>
              <a:pPr>
                <a:defRPr/>
              </a:pPr>
              <a:t>25.05.2016</a:t>
            </a:fld>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D4ECB2F1-DD89-4165-BAF1-142813019F5A}"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11607614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D1F951D9-33D3-469E-AF15-F91016091AF5}" type="datetime3">
              <a:rPr lang="da-DK" altLang="da-DK">
                <a:solidFill>
                  <a:srgbClr val="000000"/>
                </a:solidFill>
              </a:rPr>
              <a:pPr>
                <a:defRPr/>
              </a:pPr>
              <a:t>25.05.2016</a:t>
            </a:fld>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9525D600-A754-4D5E-A491-A64AF2BD89B1}"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38377031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56B91416-DD34-4AA6-914A-3023B99E563B}" type="datetime3">
              <a:rPr lang="da-DK" altLang="da-DK">
                <a:solidFill>
                  <a:srgbClr val="000000"/>
                </a:solidFill>
              </a:rPr>
              <a:pPr>
                <a:defRPr/>
              </a:pPr>
              <a:t>25.05.2016</a:t>
            </a:fld>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9718E57E-89E8-4B37-A85A-57DDC37BFEA4}"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3777201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16812500-309C-4D64-A86C-4AD4D22D816C}" type="datetime3">
              <a:rPr lang="da-DK" altLang="da-DK">
                <a:solidFill>
                  <a:srgbClr val="000000"/>
                </a:solidFill>
              </a:rPr>
              <a:pPr>
                <a:defRPr/>
              </a:pPr>
              <a:t>25.05.2016</a:t>
            </a:fld>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50FE7A1A-1639-42E6-8DEB-B6471FC78C77}"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7901228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B15FE096-253F-400C-A41B-A181D3A86C3F}" type="datetime3">
              <a:rPr lang="da-DK" altLang="da-DK">
                <a:solidFill>
                  <a:srgbClr val="000000"/>
                </a:solidFill>
              </a:rPr>
              <a:pPr>
                <a:defRPr/>
              </a:pPr>
              <a:t>25.05.2016</a:t>
            </a:fld>
            <a:endParaRPr lang="da-DK" alt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B903B7EC-CCDA-4525-B1E0-A5484AEDF5F4}"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59597217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3889375"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462CD2D0-AD3B-4280-A67C-B717022D16A2}" type="datetime3">
              <a:rPr lang="da-DK" altLang="da-DK">
                <a:solidFill>
                  <a:srgbClr val="000000"/>
                </a:solidFill>
              </a:rPr>
              <a:pPr>
                <a:defRPr/>
              </a:pPr>
              <a:t>25.05.2016</a:t>
            </a:fld>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017A8541-64E4-4A05-A1E2-24CA00835951}"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09473177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503E00AF-20CE-43D1-A14A-92333C270FB5}" type="datetime3">
              <a:rPr lang="da-DK" altLang="da-DK">
                <a:solidFill>
                  <a:srgbClr val="000000"/>
                </a:solidFill>
              </a:rPr>
              <a:pPr>
                <a:defRPr/>
              </a:pPr>
              <a:t>25.05.2016</a:t>
            </a:fld>
            <a:endParaRPr lang="da-DK" alt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5301A9F2-1CB3-43FB-BEF9-445959468A20}"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89198820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smtClean="0">
              <a:solidFill>
                <a:srgbClr val="000000"/>
              </a:solidFill>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5" y="741363"/>
            <a:ext cx="6296025" cy="4056062"/>
          </a:xfrm>
        </p:spPr>
        <p:txBody>
          <a:bodyPr bIns="0" anchor="ctr"/>
          <a:lstStyle>
            <a:lvl1pPr>
              <a:lnSpc>
                <a:spcPts val="8500"/>
              </a:lnSpc>
              <a:defRPr sz="11000" b="0">
                <a:solidFill>
                  <a:srgbClr val="11B3CD"/>
                </a:solidFill>
                <a:latin typeface="Times New Roman" panose="02020603050405020304" pitchFamily="18" charset="0"/>
              </a:defRPr>
            </a:lvl1pPr>
          </a:lstStyle>
          <a:p>
            <a:pPr lvl="0"/>
            <a:r>
              <a:rPr lang="da-DK" altLang="da-DK" noProof="0" smtClean="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anose="020B0604030504040204" pitchFamily="34" charset="0"/>
              </a:defRPr>
            </a:lvl1pPr>
          </a:lstStyle>
          <a:p>
            <a:pPr lvl="0"/>
            <a:r>
              <a:rPr lang="da-DK" altLang="da-DK"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29BAC502-CE36-47FC-992B-E7A4A8D3EB50}" type="datetime3">
              <a:rPr lang="da-DK" altLang="da-DK">
                <a:solidFill>
                  <a:srgbClr val="000000"/>
                </a:solidFill>
              </a:rPr>
              <a:pPr>
                <a:defRPr/>
              </a:pPr>
              <a:t>25.05.2016</a:t>
            </a:fld>
            <a:endParaRPr lang="da-DK" alt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r>
              <a:rPr lang="da-DK" altLang="da-DK">
                <a:solidFill>
                  <a:srgbClr val="000000"/>
                </a:solidFill>
              </a:rPr>
              <a:t>Titel - Ændre dato og Titel i Indsæt &gt; Hoved/Sidefod</a:t>
            </a:r>
          </a:p>
        </p:txBody>
      </p:sp>
      <p:sp>
        <p:nvSpPr>
          <p:cNvPr id="8" name="Rectangle 9"/>
          <p:cNvSpPr>
            <a:spLocks noGrp="1" noChangeArrowheads="1"/>
          </p:cNvSpPr>
          <p:nvPr>
            <p:ph type="sldNum" sz="quarter" idx="12"/>
          </p:nvPr>
        </p:nvSpPr>
        <p:spPr/>
        <p:txBody>
          <a:bodyPr/>
          <a:lstStyle>
            <a:lvl1pPr>
              <a:defRPr/>
            </a:lvl1pPr>
          </a:lstStyle>
          <a:p>
            <a:pPr>
              <a:defRPr/>
            </a:pPr>
            <a:r>
              <a:rPr lang="da-DK" altLang="da-DK">
                <a:solidFill>
                  <a:srgbClr val="000000"/>
                </a:solidFill>
              </a:rPr>
              <a:t>Side </a:t>
            </a:r>
            <a:fld id="{4D431189-AFAC-4BF2-B7D7-87DCD99F44A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94598389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BB854DCD-0ED4-404B-9616-4898C7B1F889}" type="datetime3">
              <a:rPr lang="da-DK" altLang="da-DK">
                <a:solidFill>
                  <a:srgbClr val="000000"/>
                </a:solidFill>
              </a:rPr>
              <a:pPr>
                <a:defRPr/>
              </a:pPr>
              <a:t>25.05.2016</a:t>
            </a:fld>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35F1FE92-A87F-473E-95E6-CAEE89F88C14}"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81025856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42"/>
            <a:ext cx="7886700" cy="2852737"/>
          </a:xfrm>
        </p:spPr>
        <p:txBody>
          <a:bodyPr/>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623888" y="458946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fld id="{B941D809-89F6-4CEF-8B87-A4A7ACAC4408}" type="datetime3">
              <a:rPr lang="da-DK" altLang="da-DK">
                <a:solidFill>
                  <a:srgbClr val="000000"/>
                </a:solidFill>
              </a:rPr>
              <a:pPr>
                <a:defRPr/>
              </a:pPr>
              <a:t>25.05.2016</a:t>
            </a:fld>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3F5B9092-6E39-4F76-B3FC-7BB459B124B5}"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62885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A88E9F6-72C0-4A6A-95AB-0321C985123C}" type="datetime3">
              <a:rPr lang="da-DK" altLang="da-DK"/>
              <a:pPr>
                <a:defRPr/>
              </a:pPr>
              <a:t>25.05.2016</a:t>
            </a:fld>
            <a:endParaRPr lang="da-DK" altLang="da-DK" dirty="0"/>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dirty="0"/>
              <a:t>Medlemsmøde Kreston 140114</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dirty="0"/>
              <a:t>Side </a:t>
            </a:r>
            <a:fld id="{819413C2-66E7-4B08-8961-00DF567F77CB}" type="slidenum">
              <a:rPr lang="da-DK" altLang="da-DK"/>
              <a:pPr>
                <a:defRPr/>
              </a:pPr>
              <a:t>‹nr.›</a:t>
            </a:fld>
            <a:endParaRPr lang="da-DK" altLang="da-DK" dirty="0"/>
          </a:p>
        </p:txBody>
      </p:sp>
    </p:spTree>
    <p:extLst>
      <p:ext uri="{BB962C8B-B14F-4D97-AF65-F5344CB8AC3E}">
        <p14:creationId xmlns:p14="http://schemas.microsoft.com/office/powerpoint/2010/main" val="3640763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95509656-2E38-4C12-BF3D-D7CE0C39896A}" type="datetime2">
              <a:rPr lang="da-DK">
                <a:solidFill>
                  <a:srgbClr val="000000"/>
                </a:solidFill>
              </a:rPr>
              <a:pPr>
                <a:defRPr/>
              </a:pPr>
              <a:t>25. maj 2016</a:t>
            </a:fld>
            <a:r>
              <a:rPr lang="da-DK">
                <a:solidFill>
                  <a:srgbClr val="000000"/>
                </a:solidFill>
              </a:rPr>
              <a:t>10. November 2011</a:t>
            </a: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DD18F39F-8565-407E-A1CC-AD864A59588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13683234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7"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C0BAD70D-BBBB-4F9A-A74F-51960F6E53C0}" type="datetime3">
              <a:rPr lang="da-DK" altLang="da-DK">
                <a:solidFill>
                  <a:srgbClr val="000000"/>
                </a:solidFill>
              </a:rPr>
              <a:pPr>
                <a:defRPr/>
              </a:pPr>
              <a:t>25.05.2016</a:t>
            </a:fld>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929F64B6-02C9-4585-BFD7-206CC484BFB6}"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6838720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9"/>
            <a:ext cx="78867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630239" y="2505075"/>
            <a:ext cx="386873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29150" y="2505075"/>
            <a:ext cx="38877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6104C8B6-5963-4B13-96BA-0614B0576731}" type="datetime3">
              <a:rPr lang="da-DK" altLang="da-DK">
                <a:solidFill>
                  <a:srgbClr val="000000"/>
                </a:solidFill>
              </a:rPr>
              <a:pPr>
                <a:defRPr/>
              </a:pPr>
              <a:t>25.05.2016</a:t>
            </a:fld>
            <a:endParaRPr lang="da-DK" alt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9"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5E95F672-193A-445E-8C24-7311333BC12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93457041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1F653E05-7291-460B-A41E-25B405EA1AD9}" type="datetime3">
              <a:rPr lang="da-DK" altLang="da-DK">
                <a:solidFill>
                  <a:srgbClr val="000000"/>
                </a:solidFill>
              </a:rPr>
              <a:pPr>
                <a:defRPr/>
              </a:pPr>
              <a:t>25.05.2016</a:t>
            </a:fld>
            <a:endParaRPr lang="da-DK" alt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3F8AD991-7647-4F2E-A75F-294B1EB0C678}"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5973991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6718D63-923D-47CE-BB6D-FD095ACB8670}" type="datetime3">
              <a:rPr lang="da-DK" altLang="da-DK">
                <a:solidFill>
                  <a:srgbClr val="000000"/>
                </a:solidFill>
              </a:rPr>
              <a:pPr>
                <a:defRPr/>
              </a:pPr>
              <a:t>25.05.2016</a:t>
            </a:fld>
            <a:endParaRPr lang="da-DK" alt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4"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063E06DD-C825-4F6E-8D48-15DAA8C2C43F}"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18171884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40" y="457200"/>
            <a:ext cx="2949575" cy="1600200"/>
          </a:xfrm>
        </p:spPr>
        <p:txBody>
          <a:bodyPr/>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3887788"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2627FEDE-5EC2-40B0-BF4E-905C7CD95104}" type="datetime3">
              <a:rPr lang="da-DK" altLang="da-DK">
                <a:solidFill>
                  <a:srgbClr val="000000"/>
                </a:solidFill>
              </a:rPr>
              <a:pPr>
                <a:defRPr/>
              </a:pPr>
              <a:t>25.05.2016</a:t>
            </a:fld>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96722D25-EE78-4567-ADF5-895AA7130B5D}"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30599631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40" y="457200"/>
            <a:ext cx="2949575" cy="1600200"/>
          </a:xfrm>
        </p:spPr>
        <p:txBody>
          <a:bodyPr/>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3887788" y="98742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8DCAB146-A7BE-473E-A4E7-5801FAF8C077}" type="datetime3">
              <a:rPr lang="da-DK" altLang="da-DK">
                <a:solidFill>
                  <a:srgbClr val="000000"/>
                </a:solidFill>
              </a:rPr>
              <a:pPr>
                <a:defRPr/>
              </a:pPr>
              <a:t>25.05.2016</a:t>
            </a:fld>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7402A084-D5E4-4AC1-9E27-1B9BB39AE051}"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78519420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3BBA7CDE-C785-407A-A5A1-922A43B37926}" type="datetime3">
              <a:rPr lang="da-DK" altLang="da-DK">
                <a:solidFill>
                  <a:srgbClr val="000000"/>
                </a:solidFill>
              </a:rPr>
              <a:pPr>
                <a:defRPr/>
              </a:pPr>
              <a:t>25.05.2016</a:t>
            </a:fld>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ED0A636B-E8C2-44AD-B845-39D436FF9EEE}"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426972673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6"/>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7" y="741366"/>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8CE1F576-09DF-4DC0-8A8E-FD73874F5358}" type="datetime3">
              <a:rPr lang="da-DK" altLang="da-DK">
                <a:solidFill>
                  <a:srgbClr val="000000"/>
                </a:solidFill>
              </a:rPr>
              <a:pPr>
                <a:defRPr/>
              </a:pPr>
              <a:t>25.05.2016</a:t>
            </a:fld>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AEFEC15A-14F4-4074-86C9-33E286AD5A6E}"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48332970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6" y="741366"/>
            <a:ext cx="6478588" cy="54959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A4A8852E-F548-4929-BA0C-3A7D1EE7F613}" type="datetime3">
              <a:rPr lang="da-DK" altLang="da-DK">
                <a:solidFill>
                  <a:srgbClr val="000000"/>
                </a:solidFill>
              </a:rPr>
              <a:pPr>
                <a:defRPr/>
              </a:pPr>
              <a:t>25.05.2016</a:t>
            </a:fld>
            <a:endParaRPr lang="da-DK" alt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E8AD719E-1D40-4DC5-B1C4-0195D44F1C0A}"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78037575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7"/>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3889377"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396EE380-64BA-4DF0-A604-2D9442D9A83D}" type="datetime3">
              <a:rPr lang="da-DK" altLang="da-DK">
                <a:solidFill>
                  <a:srgbClr val="000000"/>
                </a:solidFill>
              </a:rPr>
              <a:pPr>
                <a:defRPr/>
              </a:pPr>
              <a:t>25.05.2016</a:t>
            </a:fld>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D12D6240-209E-4180-96E4-28A950F98F5F}"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66765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A342C90-438D-4DC4-A4AA-6E014A5CB953}" type="datetime2">
              <a:rPr lang="da-DK">
                <a:solidFill>
                  <a:srgbClr val="000000"/>
                </a:solidFill>
              </a:rPr>
              <a:pPr>
                <a:defRPr/>
              </a:pPr>
              <a:t>25. maj 2016</a:t>
            </a:fld>
            <a:r>
              <a:rPr lang="da-DK">
                <a:solidFill>
                  <a:srgbClr val="000000"/>
                </a:solidFill>
              </a:rPr>
              <a:t>10. November 2011</a:t>
            </a:r>
          </a:p>
        </p:txBody>
      </p:sp>
      <p:sp>
        <p:nvSpPr>
          <p:cNvPr id="3"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4"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7559AABC-0AFB-48FA-B4B1-F20E6F9C21A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59917896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7"/>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7" y="2089154"/>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7" y="4238629"/>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1BB69018-BEBC-4B45-A24C-E697ADCF36B8}" type="datetime3">
              <a:rPr lang="da-DK" altLang="da-DK">
                <a:solidFill>
                  <a:srgbClr val="000000"/>
                </a:solidFill>
              </a:rPr>
              <a:pPr>
                <a:defRPr/>
              </a:pPr>
              <a:t>25.05.2016</a:t>
            </a:fld>
            <a:endParaRPr lang="da-DK" alt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7C9DB889-EAB6-44CF-858E-9DEC859ED9DD}"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1253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smtClean="0">
              <a:solidFill>
                <a:srgbClr val="000000"/>
              </a:solidFill>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anose="02020603050405020304" pitchFamily="18" charset="0"/>
              </a:defRPr>
            </a:lvl1pPr>
          </a:lstStyle>
          <a:p>
            <a:pPr lvl="0"/>
            <a:r>
              <a:rPr lang="da-DK" altLang="da-DK" noProof="0" smtClean="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anose="020B0604030504040204" pitchFamily="34" charset="0"/>
              </a:defRPr>
            </a:lvl1pPr>
          </a:lstStyle>
          <a:p>
            <a:pPr lvl="0"/>
            <a:r>
              <a:rPr lang="da-DK" altLang="da-DK"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F61687DF-F784-40B5-A7F5-7E79D4632B26}" type="datetime3">
              <a:rPr lang="da-DK" altLang="da-DK">
                <a:solidFill>
                  <a:srgbClr val="000000"/>
                </a:solidFill>
              </a:rPr>
              <a:pPr>
                <a:defRPr/>
              </a:pPr>
              <a:t>25.05.2016</a:t>
            </a:fld>
            <a:endParaRPr lang="da-DK" alt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r>
              <a:rPr lang="da-DK" altLang="da-DK">
                <a:solidFill>
                  <a:srgbClr val="000000"/>
                </a:solidFill>
              </a:rPr>
              <a:t>Titel - Ændre dato og Titel i Indsæt &gt; Hoved/Sidefod</a:t>
            </a:r>
          </a:p>
        </p:txBody>
      </p:sp>
      <p:sp>
        <p:nvSpPr>
          <p:cNvPr id="8" name="Rectangle 9"/>
          <p:cNvSpPr>
            <a:spLocks noGrp="1" noChangeArrowheads="1"/>
          </p:cNvSpPr>
          <p:nvPr>
            <p:ph type="sldNum" sz="quarter" idx="12"/>
          </p:nvPr>
        </p:nvSpPr>
        <p:spPr/>
        <p:txBody>
          <a:bodyPr/>
          <a:lstStyle>
            <a:lvl1pPr>
              <a:defRPr/>
            </a:lvl1pPr>
          </a:lstStyle>
          <a:p>
            <a:pPr>
              <a:defRPr/>
            </a:pPr>
            <a:r>
              <a:rPr lang="da-DK" altLang="da-DK">
                <a:solidFill>
                  <a:srgbClr val="000000"/>
                </a:solidFill>
              </a:rPr>
              <a:t>Side </a:t>
            </a:r>
            <a:fld id="{FC3B1015-23E6-41CE-B740-207772011A9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27215683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99627ED7-8AA3-4ED3-913A-93BF91450215}" type="datetime3">
              <a:rPr lang="da-DK" altLang="da-DK">
                <a:solidFill>
                  <a:srgbClr val="000000"/>
                </a:solidFill>
              </a:rPr>
              <a:pPr>
                <a:defRPr/>
              </a:pPr>
              <a:t>25.05.2016</a:t>
            </a:fld>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BAB1920E-03A2-496A-BA13-2EDAF74B6692}"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20915420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fld id="{615CB0C0-4F8E-4536-A5AA-1295285F3A99}" type="datetime3">
              <a:rPr lang="da-DK" altLang="da-DK">
                <a:solidFill>
                  <a:srgbClr val="000000"/>
                </a:solidFill>
              </a:rPr>
              <a:pPr>
                <a:defRPr/>
              </a:pPr>
              <a:t>25.05.2016</a:t>
            </a:fld>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B0B05AC6-735E-49E2-BF44-6A1FFAA25DC5}"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47218898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4DCED89C-92FD-4C20-A8A6-8F178922607D}" type="datetime3">
              <a:rPr lang="da-DK" altLang="da-DK">
                <a:solidFill>
                  <a:srgbClr val="000000"/>
                </a:solidFill>
              </a:rPr>
              <a:pPr>
                <a:defRPr/>
              </a:pPr>
              <a:t>25.05.2016</a:t>
            </a:fld>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A9621678-CAE1-4CC0-91AB-4BE86C052951}"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0350665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630238" y="2505075"/>
            <a:ext cx="386873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29150" y="2505075"/>
            <a:ext cx="38877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31CEAD1E-A3C0-4D32-9E22-A1328D8028D8}" type="datetime3">
              <a:rPr lang="da-DK" altLang="da-DK">
                <a:solidFill>
                  <a:srgbClr val="000000"/>
                </a:solidFill>
              </a:rPr>
              <a:pPr>
                <a:defRPr/>
              </a:pPr>
              <a:t>25.05.2016</a:t>
            </a:fld>
            <a:endParaRPr lang="da-DK" alt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9"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F1749323-B76B-4C5E-B4CA-F7342E35CB1F}"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68953685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412E0E9E-D27B-401A-B617-2DE8589C2B18}" type="datetime3">
              <a:rPr lang="da-DK" altLang="da-DK">
                <a:solidFill>
                  <a:srgbClr val="000000"/>
                </a:solidFill>
              </a:rPr>
              <a:pPr>
                <a:defRPr/>
              </a:pPr>
              <a:t>25.05.2016</a:t>
            </a:fld>
            <a:endParaRPr lang="da-DK" alt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D0A92686-1839-438F-BAB8-BEF5DC61E833}"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63337430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AD3EF5D-45DF-45FA-BAEE-EADD7B3E4DC5}" type="datetime3">
              <a:rPr lang="da-DK" altLang="da-DK">
                <a:solidFill>
                  <a:srgbClr val="000000"/>
                </a:solidFill>
              </a:rPr>
              <a:pPr>
                <a:defRPr/>
              </a:pPr>
              <a:t>25.05.2016</a:t>
            </a:fld>
            <a:endParaRPr lang="da-DK" alt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4"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338D9882-01AA-45C8-9638-5FC79C49A90E}"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455958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94957595-DAB7-4851-8E2A-A0A1D0B231C6}" type="datetime3">
              <a:rPr lang="da-DK" altLang="da-DK">
                <a:solidFill>
                  <a:srgbClr val="000000"/>
                </a:solidFill>
              </a:rPr>
              <a:pPr>
                <a:defRPr/>
              </a:pPr>
              <a:t>25.05.2016</a:t>
            </a:fld>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A50ED08B-7188-4BDD-B43E-76CEE98BACB5}"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429013827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99919B0A-3AD2-4DC8-B938-B0AF41AA17B0}" type="datetime3">
              <a:rPr lang="da-DK" altLang="da-DK">
                <a:solidFill>
                  <a:srgbClr val="000000"/>
                </a:solidFill>
              </a:rPr>
              <a:pPr>
                <a:defRPr/>
              </a:pPr>
              <a:t>25.05.2016</a:t>
            </a:fld>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38F9CF9F-F039-4792-8903-57CC8C181B31}"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063918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69C9324E-13E1-4919-98F6-5BC3BC38E084}" type="datetime2">
              <a:rPr lang="da-DK">
                <a:solidFill>
                  <a:srgbClr val="000000"/>
                </a:solidFill>
              </a:rPr>
              <a:pPr>
                <a:defRPr/>
              </a:pPr>
              <a:t>25. maj 2016</a:t>
            </a:fld>
            <a:r>
              <a:rPr lang="da-DK">
                <a:solidFill>
                  <a:srgbClr val="000000"/>
                </a:solidFill>
              </a:rPr>
              <a:t>10. November 2011</a:t>
            </a: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ADD7B8FC-CB35-4DB4-843D-336045A90A3C}"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78057140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640A3E63-74C6-4315-A513-0FA14DA1F5CB}" type="datetime3">
              <a:rPr lang="da-DK" altLang="da-DK">
                <a:solidFill>
                  <a:srgbClr val="000000"/>
                </a:solidFill>
              </a:rPr>
              <a:pPr>
                <a:defRPr/>
              </a:pPr>
              <a:t>25.05.2016</a:t>
            </a:fld>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D3F1DD68-CDCD-467E-B094-3EF11B94C138}"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90559945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DB6CBD93-F22C-45DA-8C2A-041DB9C77A06}" type="datetime3">
              <a:rPr lang="da-DK" altLang="da-DK">
                <a:solidFill>
                  <a:srgbClr val="000000"/>
                </a:solidFill>
              </a:rPr>
              <a:pPr>
                <a:defRPr/>
              </a:pPr>
              <a:t>25.05.2016</a:t>
            </a:fld>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497BE9BE-5172-4E40-8B6B-520D70507D6A}"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14460632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C0059989-6C85-4DAB-B897-CA56552D75C0}" type="datetime3">
              <a:rPr lang="da-DK" altLang="da-DK">
                <a:solidFill>
                  <a:srgbClr val="000000"/>
                </a:solidFill>
              </a:rPr>
              <a:pPr>
                <a:defRPr/>
              </a:pPr>
              <a:t>25.05.2016</a:t>
            </a:fld>
            <a:endParaRPr lang="da-DK" alt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05BC756C-797B-42F2-8A72-B2A37FEF7DF0}"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47552885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3889375"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EA112CEB-FBE6-441E-8790-3FB92EB8B6A8}" type="datetime3">
              <a:rPr lang="da-DK" altLang="da-DK">
                <a:solidFill>
                  <a:srgbClr val="000000"/>
                </a:solidFill>
              </a:rPr>
              <a:pPr>
                <a:defRPr/>
              </a:pPr>
              <a:t>25.05.2016</a:t>
            </a:fld>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D61B8141-EAA8-4004-BD11-612506D0B0B6}"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86233339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1E34E414-904F-4910-B07E-8CC7E429982E}" type="datetime3">
              <a:rPr lang="da-DK" altLang="da-DK">
                <a:solidFill>
                  <a:srgbClr val="000000"/>
                </a:solidFill>
              </a:rPr>
              <a:pPr>
                <a:defRPr/>
              </a:pPr>
              <a:t>25.05.2016</a:t>
            </a:fld>
            <a:endParaRPr lang="da-DK" alt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F6B34933-A9BC-4664-9CA8-F18811C6D496}"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411824504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smtClean="0">
              <a:solidFill>
                <a:srgbClr val="000000"/>
              </a:solidFill>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anose="02020603050405020304" pitchFamily="18" charset="0"/>
              </a:defRPr>
            </a:lvl1pPr>
          </a:lstStyle>
          <a:p>
            <a:pPr lvl="0"/>
            <a:r>
              <a:rPr lang="da-DK" altLang="da-DK" noProof="0" smtClean="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anose="020B0604030504040204" pitchFamily="34" charset="0"/>
              </a:defRPr>
            </a:lvl1pPr>
          </a:lstStyle>
          <a:p>
            <a:pPr lvl="0"/>
            <a:r>
              <a:rPr lang="da-DK" altLang="da-DK"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E831897C-7E4B-4EFD-AB82-85E21F4A291E}" type="datetime3">
              <a:rPr lang="da-DK" altLang="da-DK">
                <a:solidFill>
                  <a:srgbClr val="000000"/>
                </a:solidFill>
              </a:rPr>
              <a:pPr>
                <a:defRPr/>
              </a:pPr>
              <a:t>25.05.2016</a:t>
            </a:fld>
            <a:endParaRPr lang="da-DK" alt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r>
              <a:rPr lang="da-DK" altLang="da-DK">
                <a:solidFill>
                  <a:srgbClr val="000000"/>
                </a:solidFill>
              </a:rPr>
              <a:t>Titel - Ændre dato og Titel i Indsæt &gt; Hoved/Sidefod</a:t>
            </a:r>
          </a:p>
        </p:txBody>
      </p:sp>
      <p:sp>
        <p:nvSpPr>
          <p:cNvPr id="8" name="Rectangle 9"/>
          <p:cNvSpPr>
            <a:spLocks noGrp="1" noChangeArrowheads="1"/>
          </p:cNvSpPr>
          <p:nvPr>
            <p:ph type="sldNum" sz="quarter" idx="12"/>
          </p:nvPr>
        </p:nvSpPr>
        <p:spPr/>
        <p:txBody>
          <a:bodyPr/>
          <a:lstStyle>
            <a:lvl1pPr>
              <a:defRPr/>
            </a:lvl1pPr>
          </a:lstStyle>
          <a:p>
            <a:pPr>
              <a:defRPr/>
            </a:pPr>
            <a:r>
              <a:rPr lang="da-DK" altLang="da-DK">
                <a:solidFill>
                  <a:srgbClr val="000000"/>
                </a:solidFill>
              </a:rPr>
              <a:t>Side </a:t>
            </a:r>
            <a:fld id="{28BC48F7-06AF-4801-AD50-6DA52296E463}"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1233690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F77A6069-0539-498F-973C-ECCC7E48ECAC}" type="datetime3">
              <a:rPr lang="da-DK" altLang="da-DK">
                <a:solidFill>
                  <a:srgbClr val="000000"/>
                </a:solidFill>
              </a:rPr>
              <a:pPr>
                <a:defRPr/>
              </a:pPr>
              <a:t>25.05.2016</a:t>
            </a:fld>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0B43849B-B3CE-4739-8A90-77035D740CD1}"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56915066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fld id="{7CD974CD-5228-4089-BBD5-4254CC9F30B5}" type="datetime3">
              <a:rPr lang="da-DK" altLang="da-DK">
                <a:solidFill>
                  <a:srgbClr val="000000"/>
                </a:solidFill>
              </a:rPr>
              <a:pPr>
                <a:defRPr/>
              </a:pPr>
              <a:t>25.05.2016</a:t>
            </a:fld>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49691F82-4796-4F7D-908C-0DC59543135E}"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18012282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74B344B7-20F8-4DDC-9CC1-3E15C33CE745}" type="datetime3">
              <a:rPr lang="da-DK" altLang="da-DK">
                <a:solidFill>
                  <a:srgbClr val="000000"/>
                </a:solidFill>
              </a:rPr>
              <a:pPr>
                <a:defRPr/>
              </a:pPr>
              <a:t>25.05.2016</a:t>
            </a:fld>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950B4BE7-9E17-44DF-9B42-A3CE094C33FB}"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73937998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630238" y="2505075"/>
            <a:ext cx="386873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29150" y="2505075"/>
            <a:ext cx="38877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17A287A0-ABC2-4484-B2F8-4071701EADC8}" type="datetime3">
              <a:rPr lang="da-DK" altLang="da-DK">
                <a:solidFill>
                  <a:srgbClr val="000000"/>
                </a:solidFill>
              </a:rPr>
              <a:pPr>
                <a:defRPr/>
              </a:pPr>
              <a:t>25.05.2016</a:t>
            </a:fld>
            <a:endParaRPr lang="da-DK" alt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9"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F42D2E9B-EEAF-42C9-A295-88D52C516F86}"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296797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827DFFEE-8155-4400-A644-019E65A527E9}" type="datetime2">
              <a:rPr lang="da-DK">
                <a:solidFill>
                  <a:srgbClr val="000000"/>
                </a:solidFill>
              </a:rPr>
              <a:pPr>
                <a:defRPr/>
              </a:pPr>
              <a:t>25. maj 2016</a:t>
            </a:fld>
            <a:r>
              <a:rPr lang="da-DK">
                <a:solidFill>
                  <a:srgbClr val="000000"/>
                </a:solidFill>
              </a:rPr>
              <a:t>10. November 2011</a:t>
            </a: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974C7056-37B4-4907-A6B4-5E9C64688B1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0117354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0B099FE9-62C0-47A0-B213-B6DC01E31143}" type="datetime3">
              <a:rPr lang="da-DK" altLang="da-DK">
                <a:solidFill>
                  <a:srgbClr val="000000"/>
                </a:solidFill>
              </a:rPr>
              <a:pPr>
                <a:defRPr/>
              </a:pPr>
              <a:t>25.05.2016</a:t>
            </a:fld>
            <a:endParaRPr lang="da-DK" alt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6A7B3097-C122-44F9-9029-576F82F894F3}"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416347030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2A28740-8BA5-4D29-9277-EF2E5CC596CA}" type="datetime3">
              <a:rPr lang="da-DK" altLang="da-DK">
                <a:solidFill>
                  <a:srgbClr val="000000"/>
                </a:solidFill>
              </a:rPr>
              <a:pPr>
                <a:defRPr/>
              </a:pPr>
              <a:t>25.05.2016</a:t>
            </a:fld>
            <a:endParaRPr lang="da-DK" alt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4"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D9949E06-40AF-4BEE-9D54-71BE69649EE1}"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47296074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FE4EF075-A281-4CEC-AA1A-4DACB763D375}" type="datetime3">
              <a:rPr lang="da-DK" altLang="da-DK">
                <a:solidFill>
                  <a:srgbClr val="000000"/>
                </a:solidFill>
              </a:rPr>
              <a:pPr>
                <a:defRPr/>
              </a:pPr>
              <a:t>25.05.2016</a:t>
            </a:fld>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5B107733-2D3A-402D-B023-84E05897B6F7}"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30783600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7510F7F4-5160-495A-A66B-7E2A8CD46D48}" type="datetime3">
              <a:rPr lang="da-DK" altLang="da-DK">
                <a:solidFill>
                  <a:srgbClr val="000000"/>
                </a:solidFill>
              </a:rPr>
              <a:pPr>
                <a:defRPr/>
              </a:pPr>
              <a:t>25.05.2016</a:t>
            </a:fld>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76F34AC5-81F0-414F-9AAA-FE2DD8DBEE68}"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00503257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38133AA8-A23D-4DC8-8D64-0E4957223044}" type="datetime3">
              <a:rPr lang="da-DK" altLang="da-DK">
                <a:solidFill>
                  <a:srgbClr val="000000"/>
                </a:solidFill>
              </a:rPr>
              <a:pPr>
                <a:defRPr/>
              </a:pPr>
              <a:t>25.05.2016</a:t>
            </a:fld>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BB58F3DF-15B4-43C1-9F5E-02790FD970BC}"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7354407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537E64CF-4E47-49DE-96DF-3892932E38A5}" type="datetime3">
              <a:rPr lang="da-DK" altLang="da-DK">
                <a:solidFill>
                  <a:srgbClr val="000000"/>
                </a:solidFill>
              </a:rPr>
              <a:pPr>
                <a:defRPr/>
              </a:pPr>
              <a:t>25.05.2016</a:t>
            </a:fld>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5F8C782B-22A3-401E-BAF1-1B74570D1965}"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73752041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8FC22194-8285-4C83-9DB5-4C5F75B7F4B6}" type="datetime3">
              <a:rPr lang="da-DK" altLang="da-DK">
                <a:solidFill>
                  <a:srgbClr val="000000"/>
                </a:solidFill>
              </a:rPr>
              <a:pPr>
                <a:defRPr/>
              </a:pPr>
              <a:t>25.05.2016</a:t>
            </a:fld>
            <a:endParaRPr lang="da-DK" alt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042F6B44-2E9D-4628-9C01-955DCF6C905C}"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9688593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3889375"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D9EEFA92-E000-4EF0-B71C-366D3D69A98B}" type="datetime3">
              <a:rPr lang="da-DK" altLang="da-DK">
                <a:solidFill>
                  <a:srgbClr val="000000"/>
                </a:solidFill>
              </a:rPr>
              <a:pPr>
                <a:defRPr/>
              </a:pPr>
              <a:t>25.05.2016</a:t>
            </a:fld>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63108E91-305B-4875-A402-504769AD895D}"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65788121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E192CF8B-6159-445B-83D4-9DD1A7B5C2BD}" type="datetime3">
              <a:rPr lang="da-DK" altLang="da-DK">
                <a:solidFill>
                  <a:srgbClr val="000000"/>
                </a:solidFill>
              </a:rPr>
              <a:pPr>
                <a:defRPr/>
              </a:pPr>
              <a:t>25.05.2016</a:t>
            </a:fld>
            <a:endParaRPr lang="da-DK" alt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lt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5DA8F989-3D96-4EA2-A1A1-515273DCA706}"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436714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17E5330-3073-4B1F-BF47-CD8D23F44A84}" type="datetime2">
              <a:rPr lang="da-DK">
                <a:solidFill>
                  <a:srgbClr val="000000"/>
                </a:solidFill>
              </a:rPr>
              <a:pPr>
                <a:defRPr/>
              </a:pPr>
              <a:t>25. maj 2016</a:t>
            </a:fld>
            <a:r>
              <a:rPr lang="da-DK">
                <a:solidFill>
                  <a:srgbClr val="000000"/>
                </a:solidFill>
              </a:rPr>
              <a:t>10. November 2011</a:t>
            </a: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8E23E7D3-9C0F-4A7B-9D28-FD8C3A7D4A7E}"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118517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47323351-AC9A-43B7-B2FB-3BB525B5A3DA}" type="datetime2">
              <a:rPr lang="da-DK">
                <a:solidFill>
                  <a:srgbClr val="000000"/>
                </a:solidFill>
              </a:rPr>
              <a:pPr>
                <a:defRPr/>
              </a:pPr>
              <a:t>25. maj 2016</a:t>
            </a:fld>
            <a:r>
              <a:rPr lang="da-DK">
                <a:solidFill>
                  <a:srgbClr val="000000"/>
                </a:solidFill>
              </a:rPr>
              <a:t>10. November 2011</a:t>
            </a: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10757001-6475-433C-A76E-C9760A6AD3AB}"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625196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3889375"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8D3AA8FE-4240-47D5-B9AC-39257830A861}" type="datetime2">
              <a:rPr lang="da-DK">
                <a:solidFill>
                  <a:srgbClr val="000000"/>
                </a:solidFill>
              </a:rPr>
              <a:pPr>
                <a:defRPr/>
              </a:pPr>
              <a:t>25. maj 2016</a:t>
            </a:fld>
            <a:r>
              <a:rPr lang="da-DK">
                <a:solidFill>
                  <a:srgbClr val="000000"/>
                </a:solidFill>
              </a:rPr>
              <a:t>10. November 2011</a:t>
            </a: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AD8D1B2A-894C-42DC-A4D8-7C841808BB1C}"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4191877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B3783A0B-4FB6-4A2E-A262-B5E078196BA5}" type="datetime2">
              <a:rPr lang="da-DK">
                <a:solidFill>
                  <a:srgbClr val="000000"/>
                </a:solidFill>
              </a:rPr>
              <a:pPr>
                <a:defRPr/>
              </a:pPr>
              <a:t>25. maj 2016</a:t>
            </a:fld>
            <a:r>
              <a:rPr lang="da-DK">
                <a:solidFill>
                  <a:srgbClr val="000000"/>
                </a:solidFill>
              </a:rPr>
              <a:t>10. November 2011</a:t>
            </a:r>
          </a:p>
        </p:txBody>
      </p:sp>
      <p:sp>
        <p:nvSpPr>
          <p:cNvPr id="7"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C1DBF2A7-B8D9-4311-BAE1-FBCC441D7896}"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23665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A8D48088-564C-4D62-BC25-727947A6DC43}" type="datetime2">
              <a:rPr lang="da-DK">
                <a:solidFill>
                  <a:srgbClr val="000000"/>
                </a:solidFill>
              </a:rPr>
              <a:pPr>
                <a:defRPr/>
              </a:pPr>
              <a:t>25. maj 2016</a:t>
            </a:fld>
            <a:r>
              <a:rPr lang="da-DK">
                <a:solidFill>
                  <a:srgbClr val="000000"/>
                </a:solidFill>
              </a:rPr>
              <a:t>10. November 2011</a:t>
            </a: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F5A2F9D7-399A-4A6B-9DCE-756A25F92482}"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217953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defRPr/>
            </a:pPr>
            <a:endParaRPr lang="da-DK" altLang="da-DK" smtClean="0">
              <a:solidFill>
                <a:srgbClr val="000000"/>
              </a:solidFill>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itchFamily="18" charset="0"/>
              </a:defRPr>
            </a:lvl1pPr>
          </a:lstStyle>
          <a:p>
            <a:pPr lvl="0"/>
            <a:r>
              <a:rPr lang="da-DK" noProof="0" smtClean="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itchFamily="34" charset="0"/>
              </a:defRPr>
            </a:lvl1pPr>
          </a:lstStyle>
          <a:p>
            <a:pPr lvl="0"/>
            <a:r>
              <a:rPr lang="da-DK"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07948E23-BB73-48C2-878D-837036513F0F}" type="datetime2">
              <a:rPr lang="da-DK">
                <a:solidFill>
                  <a:srgbClr val="000000"/>
                </a:solidFill>
              </a:rPr>
              <a:pPr>
                <a:defRPr/>
              </a:pPr>
              <a:t>25. maj 2016</a:t>
            </a:fld>
            <a:r>
              <a:rPr lang="da-DK">
                <a:solidFill>
                  <a:srgbClr val="000000"/>
                </a:solidFill>
              </a:rPr>
              <a:t>10. November 2011</a:t>
            </a:r>
          </a:p>
        </p:txBody>
      </p:sp>
      <p:sp>
        <p:nvSpPr>
          <p:cNvPr id="7" name="Rectangle 8"/>
          <p:cNvSpPr>
            <a:spLocks noGrp="1" noChangeArrowheads="1"/>
          </p:cNvSpPr>
          <p:nvPr>
            <p:ph type="ftr" sz="quarter" idx="11"/>
          </p:nvPr>
        </p:nvSpPr>
        <p:spPr/>
        <p:txBody>
          <a:bodyPr/>
          <a:lstStyle>
            <a:lvl1pPr>
              <a:defRPr/>
            </a:lvl1pPr>
          </a:lstStyle>
          <a:p>
            <a:pPr>
              <a:defRPr/>
            </a:pPr>
            <a:r>
              <a:rPr lang="da-DK">
                <a:solidFill>
                  <a:srgbClr val="000000"/>
                </a:solidFill>
              </a:rPr>
              <a:t>Lokalforening RoskildeLokalforeningen i Nordjylland</a:t>
            </a:r>
          </a:p>
        </p:txBody>
      </p:sp>
      <p:sp>
        <p:nvSpPr>
          <p:cNvPr id="8" name="Rectangle 9"/>
          <p:cNvSpPr>
            <a:spLocks noGrp="1" noChangeArrowheads="1"/>
          </p:cNvSpPr>
          <p:nvPr>
            <p:ph type="sldNum" sz="quarter" idx="12"/>
          </p:nvPr>
        </p:nvSpPr>
        <p:spPr/>
        <p:txBody>
          <a:bodyPr/>
          <a:lstStyle>
            <a:lvl1pPr>
              <a:defRPr smtClean="0"/>
            </a:lvl1pPr>
          </a:lstStyle>
          <a:p>
            <a:pPr>
              <a:defRPr/>
            </a:pPr>
            <a:fld id="{3884E586-7A14-4170-92C0-194321D2ACA0}" type="slidenum">
              <a:rPr lang="da-DK" altLang="da-DK">
                <a:solidFill>
                  <a:srgbClr val="000000"/>
                </a:solidFill>
              </a:rPr>
              <a:pPr>
                <a:defRPr/>
              </a:pPr>
              <a:t>‹nr.›</a:t>
            </a:fld>
            <a:r>
              <a:rPr lang="da-DK" altLang="da-DK">
                <a:solidFill>
                  <a:srgbClr val="000000"/>
                </a:solidFill>
              </a:rPr>
              <a:t>Side 1</a:t>
            </a:r>
          </a:p>
        </p:txBody>
      </p:sp>
    </p:spTree>
    <p:extLst>
      <p:ext uri="{BB962C8B-B14F-4D97-AF65-F5344CB8AC3E}">
        <p14:creationId xmlns:p14="http://schemas.microsoft.com/office/powerpoint/2010/main" val="3673590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fld id="{3C9C5C79-7870-49AE-B3A9-9F2F337FCC39}" type="datetime3">
              <a:rPr lang="da-DK" altLang="da-DK"/>
              <a:pPr>
                <a:defRPr/>
              </a:pPr>
              <a:t>25.05.2016</a:t>
            </a:fld>
            <a:endParaRPr lang="da-DK" altLang="da-DK" dirty="0"/>
          </a:p>
        </p:txBody>
      </p:sp>
      <p:sp>
        <p:nvSpPr>
          <p:cNvPr id="5" name="Rectangle 5"/>
          <p:cNvSpPr>
            <a:spLocks noGrp="1" noChangeArrowheads="1"/>
          </p:cNvSpPr>
          <p:nvPr>
            <p:ph type="ftr" sz="quarter" idx="11"/>
          </p:nvPr>
        </p:nvSpPr>
        <p:spPr>
          <a:ln/>
        </p:spPr>
        <p:txBody>
          <a:bodyPr/>
          <a:lstStyle>
            <a:lvl1pPr>
              <a:defRPr/>
            </a:lvl1pPr>
          </a:lstStyle>
          <a:p>
            <a:pPr>
              <a:defRPr/>
            </a:pPr>
            <a:r>
              <a:rPr lang="da-DK" altLang="da-DK" dirty="0"/>
              <a:t>Medlemsmøde Kreston 140114</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dirty="0"/>
              <a:t>Side </a:t>
            </a:r>
            <a:fld id="{E163439D-9982-45DC-8B84-0D3E7AE99A65}" type="slidenum">
              <a:rPr lang="da-DK" altLang="da-DK"/>
              <a:pPr>
                <a:defRPr/>
              </a:pPr>
              <a:t>‹nr.›</a:t>
            </a:fld>
            <a:endParaRPr lang="da-DK" altLang="da-DK" dirty="0"/>
          </a:p>
        </p:txBody>
      </p:sp>
    </p:spTree>
    <p:extLst>
      <p:ext uri="{BB962C8B-B14F-4D97-AF65-F5344CB8AC3E}">
        <p14:creationId xmlns:p14="http://schemas.microsoft.com/office/powerpoint/2010/main" val="1911109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58D775D-A921-4E7D-8866-F18E92373A89}" type="datetime2">
              <a:rPr lang="da-DK">
                <a:solidFill>
                  <a:srgbClr val="000000"/>
                </a:solidFill>
              </a:rPr>
              <a:pPr>
                <a:defRPr/>
              </a:pPr>
              <a:t>25. maj 2016</a:t>
            </a:fld>
            <a:r>
              <a:rPr lang="da-DK">
                <a:solidFill>
                  <a:srgbClr val="000000"/>
                </a:solidFill>
              </a:rPr>
              <a:t>10. November 2011</a:t>
            </a: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263BB53A-C8F4-4D38-9816-E7AAD962C0B3}"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915141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fld id="{F0F4FF93-DF6F-42D5-B750-96EF65BAD900}" type="datetime2">
              <a:rPr lang="da-DK">
                <a:solidFill>
                  <a:srgbClr val="000000"/>
                </a:solidFill>
              </a:rPr>
              <a:pPr>
                <a:defRPr/>
              </a:pPr>
              <a:t>25. maj 2016</a:t>
            </a:fld>
            <a:r>
              <a:rPr lang="da-DK">
                <a:solidFill>
                  <a:srgbClr val="000000"/>
                </a:solidFill>
              </a:rPr>
              <a:t>10. November 2011</a:t>
            </a: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B4F70AC9-321F-4140-A992-2B49B4CD67E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608281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5D157307-07EE-4B5A-8BF8-D710678EBC80}" type="datetime2">
              <a:rPr lang="da-DK">
                <a:solidFill>
                  <a:srgbClr val="000000"/>
                </a:solidFill>
              </a:rPr>
              <a:pPr>
                <a:defRPr/>
              </a:pPr>
              <a:t>25. maj 2016</a:t>
            </a:fld>
            <a:r>
              <a:rPr lang="da-DK">
                <a:solidFill>
                  <a:srgbClr val="000000"/>
                </a:solidFill>
              </a:rPr>
              <a:t>10. November 2011</a:t>
            </a: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5F3B7F02-C72D-42AE-897D-D07713B36D54}"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625356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761FEA44-28CB-4F79-B3A0-46FCCABD5928}" type="datetime2">
              <a:rPr lang="da-DK">
                <a:solidFill>
                  <a:srgbClr val="000000"/>
                </a:solidFill>
              </a:rPr>
              <a:pPr>
                <a:defRPr/>
              </a:pPr>
              <a:t>25. maj 2016</a:t>
            </a:fld>
            <a:r>
              <a:rPr lang="da-DK">
                <a:solidFill>
                  <a:srgbClr val="000000"/>
                </a:solidFill>
              </a:rPr>
              <a:t>10. November 2011</a:t>
            </a:r>
          </a:p>
        </p:txBody>
      </p:sp>
      <p:sp>
        <p:nvSpPr>
          <p:cNvPr id="8"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9"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F98B2B39-23AD-4E49-903F-2EA612174C8D}"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117901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95509656-2E38-4C12-BF3D-D7CE0C39896A}" type="datetime2">
              <a:rPr lang="da-DK">
                <a:solidFill>
                  <a:srgbClr val="000000"/>
                </a:solidFill>
              </a:rPr>
              <a:pPr>
                <a:defRPr/>
              </a:pPr>
              <a:t>25. maj 2016</a:t>
            </a:fld>
            <a:r>
              <a:rPr lang="da-DK">
                <a:solidFill>
                  <a:srgbClr val="000000"/>
                </a:solidFill>
              </a:rPr>
              <a:t>10. November 2011</a:t>
            </a: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DD18F39F-8565-407E-A1CC-AD864A59588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051649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A342C90-438D-4DC4-A4AA-6E014A5CB953}" type="datetime2">
              <a:rPr lang="da-DK">
                <a:solidFill>
                  <a:srgbClr val="000000"/>
                </a:solidFill>
              </a:rPr>
              <a:pPr>
                <a:defRPr/>
              </a:pPr>
              <a:t>25. maj 2016</a:t>
            </a:fld>
            <a:r>
              <a:rPr lang="da-DK">
                <a:solidFill>
                  <a:srgbClr val="000000"/>
                </a:solidFill>
              </a:rPr>
              <a:t>10. November 2011</a:t>
            </a:r>
          </a:p>
        </p:txBody>
      </p:sp>
      <p:sp>
        <p:nvSpPr>
          <p:cNvPr id="3"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4"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7559AABC-0AFB-48FA-B4B1-F20E6F9C21A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823008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69C9324E-13E1-4919-98F6-5BC3BC38E084}" type="datetime2">
              <a:rPr lang="da-DK">
                <a:solidFill>
                  <a:srgbClr val="000000"/>
                </a:solidFill>
              </a:rPr>
              <a:pPr>
                <a:defRPr/>
              </a:pPr>
              <a:t>25. maj 2016</a:t>
            </a:fld>
            <a:r>
              <a:rPr lang="da-DK">
                <a:solidFill>
                  <a:srgbClr val="000000"/>
                </a:solidFill>
              </a:rPr>
              <a:t>10. November 2011</a:t>
            </a: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ADD7B8FC-CB35-4DB4-843D-336045A90A3C}"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480219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827DFFEE-8155-4400-A644-019E65A527E9}" type="datetime2">
              <a:rPr lang="da-DK">
                <a:solidFill>
                  <a:srgbClr val="000000"/>
                </a:solidFill>
              </a:rPr>
              <a:pPr>
                <a:defRPr/>
              </a:pPr>
              <a:t>25. maj 2016</a:t>
            </a:fld>
            <a:r>
              <a:rPr lang="da-DK">
                <a:solidFill>
                  <a:srgbClr val="000000"/>
                </a:solidFill>
              </a:rPr>
              <a:t>10. November 2011</a:t>
            </a: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974C7056-37B4-4907-A6B4-5E9C64688B1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4107795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17E5330-3073-4B1F-BF47-CD8D23F44A84}" type="datetime2">
              <a:rPr lang="da-DK">
                <a:solidFill>
                  <a:srgbClr val="000000"/>
                </a:solidFill>
              </a:rPr>
              <a:pPr>
                <a:defRPr/>
              </a:pPr>
              <a:t>25. maj 2016</a:t>
            </a:fld>
            <a:r>
              <a:rPr lang="da-DK">
                <a:solidFill>
                  <a:srgbClr val="000000"/>
                </a:solidFill>
              </a:rPr>
              <a:t>10. November 2011</a:t>
            </a: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8E23E7D3-9C0F-4A7B-9D28-FD8C3A7D4A7E}"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489788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47323351-AC9A-43B7-B2FB-3BB525B5A3DA}" type="datetime2">
              <a:rPr lang="da-DK">
                <a:solidFill>
                  <a:srgbClr val="000000"/>
                </a:solidFill>
              </a:rPr>
              <a:pPr>
                <a:defRPr/>
              </a:pPr>
              <a:t>25. maj 2016</a:t>
            </a:fld>
            <a:r>
              <a:rPr lang="da-DK">
                <a:solidFill>
                  <a:srgbClr val="000000"/>
                </a:solidFill>
              </a:rPr>
              <a:t>10. November 2011</a:t>
            </a: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10757001-6475-433C-A76E-C9760A6AD3AB}"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9083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9459D872-1AFB-4358-A2AF-2285BF3A48E6}" type="datetime3">
              <a:rPr lang="da-DK" altLang="da-DK"/>
              <a:pPr>
                <a:defRPr/>
              </a:pPr>
              <a:t>25.05.2016</a:t>
            </a:fld>
            <a:endParaRPr lang="da-DK" altLang="da-DK" dirty="0"/>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dirty="0"/>
              <a:t>Medlemsmøde Kreston 140114</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dirty="0"/>
              <a:t>Side </a:t>
            </a:r>
            <a:fld id="{F61BA29D-B381-4105-8AFC-A1B2B4503F50}" type="slidenum">
              <a:rPr lang="da-DK" altLang="da-DK"/>
              <a:pPr>
                <a:defRPr/>
              </a:pPr>
              <a:t>‹nr.›</a:t>
            </a:fld>
            <a:endParaRPr lang="da-DK" altLang="da-DK" dirty="0"/>
          </a:p>
        </p:txBody>
      </p:sp>
    </p:spTree>
    <p:extLst>
      <p:ext uri="{BB962C8B-B14F-4D97-AF65-F5344CB8AC3E}">
        <p14:creationId xmlns:p14="http://schemas.microsoft.com/office/powerpoint/2010/main" val="1850054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3889375"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8D3AA8FE-4240-47D5-B9AC-39257830A861}" type="datetime2">
              <a:rPr lang="da-DK">
                <a:solidFill>
                  <a:srgbClr val="000000"/>
                </a:solidFill>
              </a:rPr>
              <a:pPr>
                <a:defRPr/>
              </a:pPr>
              <a:t>25. maj 2016</a:t>
            </a:fld>
            <a:r>
              <a:rPr lang="da-DK">
                <a:solidFill>
                  <a:srgbClr val="000000"/>
                </a:solidFill>
              </a:rPr>
              <a:t>10. November 2011</a:t>
            </a: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AD8D1B2A-894C-42DC-A4D8-7C841808BB1C}"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478682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B3783A0B-4FB6-4A2E-A262-B5E078196BA5}" type="datetime2">
              <a:rPr lang="da-DK">
                <a:solidFill>
                  <a:srgbClr val="000000"/>
                </a:solidFill>
              </a:rPr>
              <a:pPr>
                <a:defRPr/>
              </a:pPr>
              <a:t>25. maj 2016</a:t>
            </a:fld>
            <a:r>
              <a:rPr lang="da-DK">
                <a:solidFill>
                  <a:srgbClr val="000000"/>
                </a:solidFill>
              </a:rPr>
              <a:t>10. November 2011</a:t>
            </a:r>
          </a:p>
        </p:txBody>
      </p:sp>
      <p:sp>
        <p:nvSpPr>
          <p:cNvPr id="7"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C1DBF2A7-B8D9-4311-BAE1-FBCC441D7896}"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511486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A8D48088-564C-4D62-BC25-727947A6DC43}" type="datetime2">
              <a:rPr lang="da-DK">
                <a:solidFill>
                  <a:srgbClr val="000000"/>
                </a:solidFill>
              </a:rPr>
              <a:pPr>
                <a:defRPr/>
              </a:pPr>
              <a:t>25. maj 2016</a:t>
            </a:fld>
            <a:r>
              <a:rPr lang="da-DK">
                <a:solidFill>
                  <a:srgbClr val="000000"/>
                </a:solidFill>
              </a:rPr>
              <a:t>10. November 2011</a:t>
            </a: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Lokalforening RoskildeLokalforeningen i Nordjylland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F5A2F9D7-399A-4A6B-9DCE-756A25F92482}"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556495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3082"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sp>
        <p:nvSpPr>
          <p:cNvPr id="3074" name="Rectangle 2"/>
          <p:cNvSpPr>
            <a:spLocks noGrp="1" noChangeArrowheads="1"/>
          </p:cNvSpPr>
          <p:nvPr>
            <p:ph type="ctrTitle"/>
          </p:nvPr>
        </p:nvSpPr>
        <p:spPr>
          <a:xfrm>
            <a:off x="760413" y="741363"/>
            <a:ext cx="6296025" cy="4056062"/>
          </a:xfrm>
        </p:spPr>
        <p:txBody>
          <a:bodyPr bIns="0"/>
          <a:lstStyle>
            <a:lvl1pPr>
              <a:lnSpc>
                <a:spcPts val="8500"/>
              </a:lnSpc>
              <a:defRPr sz="9000">
                <a:solidFill>
                  <a:srgbClr val="11B3CD"/>
                </a:solidFill>
              </a:defRPr>
            </a:lvl1pPr>
          </a:lstStyle>
          <a:p>
            <a:pPr lvl="0"/>
            <a:r>
              <a:rPr lang="da-DK" altLang="da-DK" noProof="0" smtClean="0"/>
              <a:t>Klik for at redigere i master</a:t>
            </a:r>
          </a:p>
        </p:txBody>
      </p:sp>
      <p:sp>
        <p:nvSpPr>
          <p:cNvPr id="3075" name="Rectangle 3"/>
          <p:cNvSpPr>
            <a:spLocks noGrp="1" noChangeArrowheads="1"/>
          </p:cNvSpPr>
          <p:nvPr>
            <p:ph type="subTitle" idx="1"/>
          </p:nvPr>
        </p:nvSpPr>
        <p:spPr>
          <a:xfrm>
            <a:off x="854075" y="4800600"/>
            <a:ext cx="6192838" cy="1473200"/>
          </a:xfrm>
        </p:spPr>
        <p:txBody>
          <a:bodyPr/>
          <a:lstStyle>
            <a:lvl1pPr>
              <a:lnSpc>
                <a:spcPts val="2500"/>
              </a:lnSpc>
              <a:defRPr sz="2100"/>
            </a:lvl1pPr>
          </a:lstStyle>
          <a:p>
            <a:pPr lvl="0"/>
            <a:r>
              <a:rPr lang="da-DK" altLang="da-DK" noProof="0" smtClean="0"/>
              <a:t>Klik for at redigere i master</a:t>
            </a:r>
          </a:p>
        </p:txBody>
      </p:sp>
      <p:sp>
        <p:nvSpPr>
          <p:cNvPr id="3079" name="Rectangle 7"/>
          <p:cNvSpPr>
            <a:spLocks noGrp="1" noChangeArrowheads="1"/>
          </p:cNvSpPr>
          <p:nvPr>
            <p:ph type="dt" sz="half" idx="2"/>
          </p:nvPr>
        </p:nvSpPr>
        <p:spPr/>
        <p:txBody>
          <a:bodyPr/>
          <a:lstStyle>
            <a:lvl1pPr>
              <a:defRPr/>
            </a:lvl1pPr>
          </a:lstStyle>
          <a:p>
            <a:fld id="{E2BDEABE-D043-474D-8701-418C8BE39B6E}" type="datetime3">
              <a:rPr lang="da-DK" altLang="da-DK">
                <a:solidFill>
                  <a:srgbClr val="000000"/>
                </a:solidFill>
              </a:rPr>
              <a:pPr/>
              <a:t>25.05.2016</a:t>
            </a:fld>
            <a:endParaRPr lang="da-DK" altLang="da-DK">
              <a:solidFill>
                <a:srgbClr val="000000"/>
              </a:solidFill>
            </a:endParaRPr>
          </a:p>
        </p:txBody>
      </p:sp>
      <p:sp>
        <p:nvSpPr>
          <p:cNvPr id="3080" name="Rectangle 8"/>
          <p:cNvSpPr>
            <a:spLocks noGrp="1" noChangeArrowheads="1"/>
          </p:cNvSpPr>
          <p:nvPr>
            <p:ph type="ftr" sz="quarter" idx="3"/>
          </p:nvPr>
        </p:nvSpPr>
        <p:spPr/>
        <p:txBody>
          <a:bodyPr/>
          <a:lstStyle>
            <a:lvl1pPr>
              <a:defRPr/>
            </a:lvl1pPr>
          </a:lstStyle>
          <a:p>
            <a:r>
              <a:rPr lang="da-DK" altLang="da-DK">
                <a:solidFill>
                  <a:srgbClr val="000000"/>
                </a:solidFill>
              </a:rPr>
              <a:t>Titel - Ændre dato og Titel i Vis &gt; Hoved/Sidefod</a:t>
            </a:r>
          </a:p>
        </p:txBody>
      </p:sp>
      <p:sp>
        <p:nvSpPr>
          <p:cNvPr id="3081" name="Rectangle 9"/>
          <p:cNvSpPr>
            <a:spLocks noGrp="1" noChangeArrowheads="1"/>
          </p:cNvSpPr>
          <p:nvPr>
            <p:ph type="sldNum" sz="quarter" idx="4"/>
          </p:nvPr>
        </p:nvSpPr>
        <p:spPr/>
        <p:txBody>
          <a:bodyPr/>
          <a:lstStyle>
            <a:lvl1pPr>
              <a:defRPr/>
            </a:lvl1pPr>
          </a:lstStyle>
          <a:p>
            <a:r>
              <a:rPr lang="da-DK" altLang="da-DK">
                <a:solidFill>
                  <a:srgbClr val="000000"/>
                </a:solidFill>
              </a:rPr>
              <a:t>Side </a:t>
            </a:r>
            <a:fld id="{4F773752-1160-4BF7-8D01-D72A6D5362FE}" type="slidenum">
              <a:rPr lang="da-DK" altLang="da-DK">
                <a:solidFill>
                  <a:srgbClr val="000000"/>
                </a:solidFill>
              </a:rPr>
              <a:pPr/>
              <a:t>‹nr.›</a:t>
            </a:fld>
            <a:endParaRPr lang="da-DK" altLang="da-DK">
              <a:solidFill>
                <a:srgbClr val="000000"/>
              </a:solidFill>
            </a:endParaRPr>
          </a:p>
        </p:txBody>
      </p:sp>
      <p:pic>
        <p:nvPicPr>
          <p:cNvPr id="3083"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42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414490A1-1BED-4ABE-861D-4BB617382C55}" type="datetime3">
              <a:rPr lang="da-DK" altLang="da-DK">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E8341AF0-4EA3-4D88-8B72-E7968656FCE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668208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a:lvl1pPr>
          </a:lstStyle>
          <a:p>
            <a:fld id="{D71E73CE-42B6-43A0-BEEE-737F59FD036D}" type="datetime3">
              <a:rPr lang="da-DK" altLang="da-DK">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D8A9217B-F515-43F0-B10C-DBFE5D8375F9}"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439870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fld id="{D65406E6-817B-4C6A-BD9E-7E9329B75B22}" type="datetime3">
              <a:rPr lang="da-DK" altLang="da-DK">
                <a:solidFill>
                  <a:srgbClr val="000000"/>
                </a:solidFill>
              </a:rPr>
              <a:pPr/>
              <a:t>25.05.2016</a:t>
            </a:fld>
            <a:endParaRPr lang="da-DK" alt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7" name="Pladsholder til diasnummer 6"/>
          <p:cNvSpPr>
            <a:spLocks noGrp="1"/>
          </p:cNvSpPr>
          <p:nvPr>
            <p:ph type="sldNum" sz="quarter" idx="12"/>
          </p:nvPr>
        </p:nvSpPr>
        <p:spPr/>
        <p:txBody>
          <a:bodyPr/>
          <a:lstStyle>
            <a:lvl1pPr>
              <a:defRPr/>
            </a:lvl1pPr>
          </a:lstStyle>
          <a:p>
            <a:r>
              <a:rPr lang="da-DK" altLang="da-DK">
                <a:solidFill>
                  <a:srgbClr val="000000"/>
                </a:solidFill>
              </a:rPr>
              <a:t>Side </a:t>
            </a:r>
            <a:fld id="{C7F26052-5FA2-457A-B689-4B6D865CB4A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136300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fld id="{5C1854A2-DDED-4A88-8623-C1FDCBCDE0BE}" type="datetime3">
              <a:rPr lang="da-DK" altLang="da-DK">
                <a:solidFill>
                  <a:srgbClr val="000000"/>
                </a:solidFill>
              </a:rPr>
              <a:pPr/>
              <a:t>25.05.2016</a:t>
            </a:fld>
            <a:endParaRPr lang="da-DK" altLang="da-DK">
              <a:solidFill>
                <a:srgbClr val="000000"/>
              </a:solidFill>
            </a:endParaRPr>
          </a:p>
        </p:txBody>
      </p:sp>
      <p:sp>
        <p:nvSpPr>
          <p:cNvPr id="8" name="Pladsholder til sidefod 7"/>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9" name="Pladsholder til diasnummer 8"/>
          <p:cNvSpPr>
            <a:spLocks noGrp="1"/>
          </p:cNvSpPr>
          <p:nvPr>
            <p:ph type="sldNum" sz="quarter" idx="12"/>
          </p:nvPr>
        </p:nvSpPr>
        <p:spPr/>
        <p:txBody>
          <a:bodyPr/>
          <a:lstStyle>
            <a:lvl1pPr>
              <a:defRPr/>
            </a:lvl1pPr>
          </a:lstStyle>
          <a:p>
            <a:r>
              <a:rPr lang="da-DK" altLang="da-DK">
                <a:solidFill>
                  <a:srgbClr val="000000"/>
                </a:solidFill>
              </a:rPr>
              <a:t>Side </a:t>
            </a:r>
            <a:fld id="{19CF0822-0686-4942-8BC9-E07FB0228807}"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2147173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lvl1pPr>
              <a:defRPr/>
            </a:lvl1pPr>
          </a:lstStyle>
          <a:p>
            <a:fld id="{84105D95-FD43-4231-AD37-65D5447D1E9E}" type="datetime3">
              <a:rPr lang="da-DK" altLang="da-DK">
                <a:solidFill>
                  <a:srgbClr val="000000"/>
                </a:solidFill>
              </a:rPr>
              <a:pPr/>
              <a:t>25.05.2016</a:t>
            </a:fld>
            <a:endParaRPr lang="da-DK" altLang="da-DK">
              <a:solidFill>
                <a:srgbClr val="000000"/>
              </a:solidFill>
            </a:endParaRPr>
          </a:p>
        </p:txBody>
      </p:sp>
      <p:sp>
        <p:nvSpPr>
          <p:cNvPr id="4" name="Pladsholder til sidefod 3"/>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5" name="Pladsholder til diasnummer 4"/>
          <p:cNvSpPr>
            <a:spLocks noGrp="1"/>
          </p:cNvSpPr>
          <p:nvPr>
            <p:ph type="sldNum" sz="quarter" idx="12"/>
          </p:nvPr>
        </p:nvSpPr>
        <p:spPr/>
        <p:txBody>
          <a:bodyPr/>
          <a:lstStyle>
            <a:lvl1pPr>
              <a:defRPr/>
            </a:lvl1pPr>
          </a:lstStyle>
          <a:p>
            <a:r>
              <a:rPr lang="da-DK" altLang="da-DK">
                <a:solidFill>
                  <a:srgbClr val="000000"/>
                </a:solidFill>
              </a:rPr>
              <a:t>Side </a:t>
            </a:r>
            <a:fld id="{9A2C00B1-F836-4A75-A336-A6740EFDEF0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9004515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fld id="{41D173C4-04E7-4A90-B974-41E49E96B823}" type="datetime3">
              <a:rPr lang="da-DK" altLang="da-DK">
                <a:solidFill>
                  <a:srgbClr val="000000"/>
                </a:solidFill>
              </a:rPr>
              <a:pPr/>
              <a:t>25.05.2016</a:t>
            </a:fld>
            <a:endParaRPr lang="da-DK" altLang="da-DK">
              <a:solidFill>
                <a:srgbClr val="000000"/>
              </a:solidFill>
            </a:endParaRPr>
          </a:p>
        </p:txBody>
      </p:sp>
      <p:sp>
        <p:nvSpPr>
          <p:cNvPr id="3" name="Pladsholder til sidefod 2"/>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4" name="Pladsholder til diasnummer 3"/>
          <p:cNvSpPr>
            <a:spLocks noGrp="1"/>
          </p:cNvSpPr>
          <p:nvPr>
            <p:ph type="sldNum" sz="quarter" idx="12"/>
          </p:nvPr>
        </p:nvSpPr>
        <p:spPr/>
        <p:txBody>
          <a:bodyPr/>
          <a:lstStyle>
            <a:lvl1pPr>
              <a:defRPr/>
            </a:lvl1pPr>
          </a:lstStyle>
          <a:p>
            <a:r>
              <a:rPr lang="da-DK" altLang="da-DK">
                <a:solidFill>
                  <a:srgbClr val="000000"/>
                </a:solidFill>
              </a:rPr>
              <a:t>Side </a:t>
            </a:r>
            <a:fld id="{CBE16FE3-53BF-48C7-8B15-A921B9A026D2}"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03948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9ECFC85C-70C4-4E6C-9F04-600BE81D82CC}" type="datetime3">
              <a:rPr lang="da-DK" altLang="da-DK"/>
              <a:pPr>
                <a:defRPr/>
              </a:pPr>
              <a:t>25.05.2016</a:t>
            </a:fld>
            <a:endParaRPr lang="da-DK" altLang="da-DK" dirty="0"/>
          </a:p>
        </p:txBody>
      </p:sp>
      <p:sp>
        <p:nvSpPr>
          <p:cNvPr id="8" name="Rectangle 5"/>
          <p:cNvSpPr>
            <a:spLocks noGrp="1" noChangeArrowheads="1"/>
          </p:cNvSpPr>
          <p:nvPr>
            <p:ph type="ftr" sz="quarter" idx="11"/>
          </p:nvPr>
        </p:nvSpPr>
        <p:spPr>
          <a:ln/>
        </p:spPr>
        <p:txBody>
          <a:bodyPr/>
          <a:lstStyle>
            <a:lvl1pPr>
              <a:defRPr/>
            </a:lvl1pPr>
          </a:lstStyle>
          <a:p>
            <a:pPr>
              <a:defRPr/>
            </a:pPr>
            <a:r>
              <a:rPr lang="da-DK" altLang="da-DK" dirty="0"/>
              <a:t>Medlemsmøde Kreston 140114</a:t>
            </a:r>
          </a:p>
        </p:txBody>
      </p:sp>
      <p:sp>
        <p:nvSpPr>
          <p:cNvPr id="9" name="Rectangle 6"/>
          <p:cNvSpPr>
            <a:spLocks noGrp="1" noChangeArrowheads="1"/>
          </p:cNvSpPr>
          <p:nvPr>
            <p:ph type="sldNum" sz="quarter" idx="12"/>
          </p:nvPr>
        </p:nvSpPr>
        <p:spPr>
          <a:ln/>
        </p:spPr>
        <p:txBody>
          <a:bodyPr/>
          <a:lstStyle>
            <a:lvl1pPr>
              <a:defRPr/>
            </a:lvl1pPr>
          </a:lstStyle>
          <a:p>
            <a:pPr>
              <a:defRPr/>
            </a:pPr>
            <a:r>
              <a:rPr lang="da-DK" altLang="da-DK" dirty="0"/>
              <a:t>Side </a:t>
            </a:r>
            <a:fld id="{07A7EA1B-91B5-4237-A254-C8B03F3BDDF1}" type="slidenum">
              <a:rPr lang="da-DK" altLang="da-DK"/>
              <a:pPr>
                <a:defRPr/>
              </a:pPr>
              <a:t>‹nr.›</a:t>
            </a:fld>
            <a:endParaRPr lang="da-DK" altLang="da-DK" dirty="0"/>
          </a:p>
        </p:txBody>
      </p:sp>
    </p:spTree>
    <p:extLst>
      <p:ext uri="{BB962C8B-B14F-4D97-AF65-F5344CB8AC3E}">
        <p14:creationId xmlns:p14="http://schemas.microsoft.com/office/powerpoint/2010/main" val="35674340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9CD612CF-10AD-4065-9A77-5AD03714988B}" type="datetime3">
              <a:rPr lang="da-DK" altLang="da-DK">
                <a:solidFill>
                  <a:srgbClr val="000000"/>
                </a:solidFill>
              </a:rPr>
              <a:pPr/>
              <a:t>25.05.2016</a:t>
            </a:fld>
            <a:endParaRPr lang="da-DK" alt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7" name="Pladsholder til diasnummer 6"/>
          <p:cNvSpPr>
            <a:spLocks noGrp="1"/>
          </p:cNvSpPr>
          <p:nvPr>
            <p:ph type="sldNum" sz="quarter" idx="12"/>
          </p:nvPr>
        </p:nvSpPr>
        <p:spPr/>
        <p:txBody>
          <a:bodyPr/>
          <a:lstStyle>
            <a:lvl1pPr>
              <a:defRPr/>
            </a:lvl1pPr>
          </a:lstStyle>
          <a:p>
            <a:r>
              <a:rPr lang="da-DK" altLang="da-DK">
                <a:solidFill>
                  <a:srgbClr val="000000"/>
                </a:solidFill>
              </a:rPr>
              <a:t>Side </a:t>
            </a:r>
            <a:fld id="{7FEF15F0-90BD-4FEE-90CB-4E8A52CEA32D}"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653224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95A1801F-5398-4630-BAFB-B84C4C3509E1}" type="datetime3">
              <a:rPr lang="da-DK" altLang="da-DK">
                <a:solidFill>
                  <a:srgbClr val="000000"/>
                </a:solidFill>
              </a:rPr>
              <a:pPr/>
              <a:t>25.05.2016</a:t>
            </a:fld>
            <a:endParaRPr lang="da-DK" alt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7" name="Pladsholder til diasnummer 6"/>
          <p:cNvSpPr>
            <a:spLocks noGrp="1"/>
          </p:cNvSpPr>
          <p:nvPr>
            <p:ph type="sldNum" sz="quarter" idx="12"/>
          </p:nvPr>
        </p:nvSpPr>
        <p:spPr/>
        <p:txBody>
          <a:bodyPr/>
          <a:lstStyle>
            <a:lvl1pPr>
              <a:defRPr/>
            </a:lvl1pPr>
          </a:lstStyle>
          <a:p>
            <a:r>
              <a:rPr lang="da-DK" altLang="da-DK">
                <a:solidFill>
                  <a:srgbClr val="000000"/>
                </a:solidFill>
              </a:rPr>
              <a:t>Side </a:t>
            </a:r>
            <a:fld id="{85022116-E119-4459-BADA-122661A32C5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755135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441A479B-B8D4-4EF5-BF01-0229E09BE740}" type="datetime3">
              <a:rPr lang="da-DK" altLang="da-DK">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D2E4528A-559D-431F-9073-11E9018802E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2137511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E865A174-B87B-4B8C-9648-AA6423D0EB86}" type="datetime3">
              <a:rPr lang="da-DK" altLang="da-DK">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2C86F72C-4BFC-4D3B-8E79-B4541EC07C8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246609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Pladsholder til dato 2"/>
          <p:cNvSpPr>
            <a:spLocks noGrp="1"/>
          </p:cNvSpPr>
          <p:nvPr>
            <p:ph type="dt" sz="half" idx="10"/>
          </p:nvPr>
        </p:nvSpPr>
        <p:spPr>
          <a:xfrm>
            <a:off x="7343775" y="5697538"/>
            <a:ext cx="1511300" cy="142875"/>
          </a:xfrm>
        </p:spPr>
        <p:txBody>
          <a:bodyPr/>
          <a:lstStyle>
            <a:lvl1pPr>
              <a:defRPr/>
            </a:lvl1pPr>
          </a:lstStyle>
          <a:p>
            <a:fld id="{706854B8-DDDC-4DDD-A0F2-72F8E8A9EA71}" type="datetime3">
              <a:rPr lang="da-DK" altLang="da-DK">
                <a:solidFill>
                  <a:srgbClr val="000000"/>
                </a:solidFill>
              </a:rPr>
              <a:pPr/>
              <a:t>25.05.2016</a:t>
            </a:fld>
            <a:endParaRPr lang="da-DK" altLang="da-DK">
              <a:solidFill>
                <a:srgbClr val="000000"/>
              </a:solidFill>
            </a:endParaRPr>
          </a:p>
        </p:txBody>
      </p:sp>
      <p:sp>
        <p:nvSpPr>
          <p:cNvPr id="4" name="Pladsholder til sidefod 3"/>
          <p:cNvSpPr>
            <a:spLocks noGrp="1"/>
          </p:cNvSpPr>
          <p:nvPr>
            <p:ph type="ftr" sz="quarter" idx="11"/>
          </p:nvPr>
        </p:nvSpPr>
        <p:spPr>
          <a:xfrm>
            <a:off x="7343775" y="5848350"/>
            <a:ext cx="1511300" cy="280988"/>
          </a:xfrm>
        </p:spPr>
        <p:txBody>
          <a:bodyPr/>
          <a:lstStyle>
            <a:lvl1pPr>
              <a:defRPr/>
            </a:lvl1pPr>
          </a:lstStyle>
          <a:p>
            <a:r>
              <a:rPr lang="da-DK" altLang="da-DK">
                <a:solidFill>
                  <a:srgbClr val="000000"/>
                </a:solidFill>
              </a:rPr>
              <a:t>Titel - Ændre dato og Titel i Vis &gt; Hoved/Sidefod</a:t>
            </a:r>
          </a:p>
        </p:txBody>
      </p:sp>
      <p:sp>
        <p:nvSpPr>
          <p:cNvPr id="5" name="Pladsholder til diasnummer 4"/>
          <p:cNvSpPr>
            <a:spLocks noGrp="1"/>
          </p:cNvSpPr>
          <p:nvPr>
            <p:ph type="sldNum" sz="quarter" idx="12"/>
          </p:nvPr>
        </p:nvSpPr>
        <p:spPr>
          <a:xfrm>
            <a:off x="7343775" y="6129338"/>
            <a:ext cx="1511300" cy="142875"/>
          </a:xfrm>
        </p:spPr>
        <p:txBody>
          <a:bodyPr/>
          <a:lstStyle>
            <a:lvl1pPr>
              <a:defRPr/>
            </a:lvl1pPr>
          </a:lstStyle>
          <a:p>
            <a:r>
              <a:rPr lang="da-DK" altLang="da-DK">
                <a:solidFill>
                  <a:srgbClr val="000000"/>
                </a:solidFill>
              </a:rPr>
              <a:t>Side </a:t>
            </a:r>
            <a:fld id="{CBE6453E-C118-4BD4-A0B1-83531BD1C96C}"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2123982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3889375"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7343775" y="5697538"/>
            <a:ext cx="1511300" cy="142875"/>
          </a:xfrm>
        </p:spPr>
        <p:txBody>
          <a:bodyPr/>
          <a:lstStyle>
            <a:lvl1pPr>
              <a:defRPr/>
            </a:lvl1pPr>
          </a:lstStyle>
          <a:p>
            <a:fld id="{6524E1F2-8859-4D74-8A82-4BA0DE0E6148}" type="datetime3">
              <a:rPr lang="da-DK" altLang="da-DK">
                <a:solidFill>
                  <a:srgbClr val="000000"/>
                </a:solidFill>
              </a:rPr>
              <a:pPr/>
              <a:t>25.05.2016</a:t>
            </a:fld>
            <a:endParaRPr lang="da-DK" altLang="da-DK">
              <a:solidFill>
                <a:srgbClr val="000000"/>
              </a:solidFill>
            </a:endParaRPr>
          </a:p>
        </p:txBody>
      </p:sp>
      <p:sp>
        <p:nvSpPr>
          <p:cNvPr id="6" name="Pladsholder til sidefod 5"/>
          <p:cNvSpPr>
            <a:spLocks noGrp="1"/>
          </p:cNvSpPr>
          <p:nvPr>
            <p:ph type="ftr" sz="quarter" idx="11"/>
          </p:nvPr>
        </p:nvSpPr>
        <p:spPr>
          <a:xfrm>
            <a:off x="7343775" y="5848350"/>
            <a:ext cx="1511300" cy="280988"/>
          </a:xfrm>
        </p:spPr>
        <p:txBody>
          <a:bodyPr/>
          <a:lstStyle>
            <a:lvl1pPr>
              <a:defRPr/>
            </a:lvl1pPr>
          </a:lstStyle>
          <a:p>
            <a:r>
              <a:rPr lang="da-DK" altLang="da-DK">
                <a:solidFill>
                  <a:srgbClr val="000000"/>
                </a:solidFill>
              </a:rPr>
              <a:t>Titel - Ændre dato og Titel i Vis &gt; Hoved/Sidefod</a:t>
            </a:r>
          </a:p>
        </p:txBody>
      </p:sp>
      <p:sp>
        <p:nvSpPr>
          <p:cNvPr id="7" name="Pladsholder til diasnummer 6"/>
          <p:cNvSpPr>
            <a:spLocks noGrp="1"/>
          </p:cNvSpPr>
          <p:nvPr>
            <p:ph type="sldNum" sz="quarter" idx="12"/>
          </p:nvPr>
        </p:nvSpPr>
        <p:spPr>
          <a:xfrm>
            <a:off x="7343775" y="6129338"/>
            <a:ext cx="1511300" cy="142875"/>
          </a:xfrm>
        </p:spPr>
        <p:txBody>
          <a:bodyPr/>
          <a:lstStyle>
            <a:lvl1pPr>
              <a:defRPr/>
            </a:lvl1pPr>
          </a:lstStyle>
          <a:p>
            <a:r>
              <a:rPr lang="da-DK" altLang="da-DK">
                <a:solidFill>
                  <a:srgbClr val="000000"/>
                </a:solidFill>
              </a:rPr>
              <a:t>Side </a:t>
            </a:r>
            <a:fld id="{D72255B3-8233-4009-A29E-06042C156E2D}"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2039291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dato 5"/>
          <p:cNvSpPr>
            <a:spLocks noGrp="1"/>
          </p:cNvSpPr>
          <p:nvPr>
            <p:ph type="dt" sz="half" idx="10"/>
          </p:nvPr>
        </p:nvSpPr>
        <p:spPr>
          <a:xfrm>
            <a:off x="7343775" y="5697538"/>
            <a:ext cx="1511300" cy="142875"/>
          </a:xfrm>
        </p:spPr>
        <p:txBody>
          <a:bodyPr/>
          <a:lstStyle>
            <a:lvl1pPr>
              <a:defRPr/>
            </a:lvl1pPr>
          </a:lstStyle>
          <a:p>
            <a:fld id="{910D2C56-3647-4333-B757-A06F87F34403}" type="datetime3">
              <a:rPr lang="da-DK" altLang="da-DK">
                <a:solidFill>
                  <a:srgbClr val="000000"/>
                </a:solidFill>
              </a:rPr>
              <a:pPr/>
              <a:t>25.05.2016</a:t>
            </a:fld>
            <a:endParaRPr lang="da-DK" altLang="da-DK">
              <a:solidFill>
                <a:srgbClr val="000000"/>
              </a:solidFill>
            </a:endParaRPr>
          </a:p>
        </p:txBody>
      </p:sp>
      <p:sp>
        <p:nvSpPr>
          <p:cNvPr id="7" name="Pladsholder til sidefod 6"/>
          <p:cNvSpPr>
            <a:spLocks noGrp="1"/>
          </p:cNvSpPr>
          <p:nvPr>
            <p:ph type="ftr" sz="quarter" idx="11"/>
          </p:nvPr>
        </p:nvSpPr>
        <p:spPr>
          <a:xfrm>
            <a:off x="7343775" y="5848350"/>
            <a:ext cx="1511300" cy="280988"/>
          </a:xfrm>
        </p:spPr>
        <p:txBody>
          <a:bodyPr/>
          <a:lstStyle>
            <a:lvl1pPr>
              <a:defRPr/>
            </a:lvl1pPr>
          </a:lstStyle>
          <a:p>
            <a:r>
              <a:rPr lang="da-DK" altLang="da-DK">
                <a:solidFill>
                  <a:srgbClr val="000000"/>
                </a:solidFill>
              </a:rPr>
              <a:t>Titel - Ændre dato og Titel i Vis &gt; Hoved/Sidefod</a:t>
            </a:r>
          </a:p>
        </p:txBody>
      </p:sp>
      <p:sp>
        <p:nvSpPr>
          <p:cNvPr id="8" name="Pladsholder til diasnummer 7"/>
          <p:cNvSpPr>
            <a:spLocks noGrp="1"/>
          </p:cNvSpPr>
          <p:nvPr>
            <p:ph type="sldNum" sz="quarter" idx="12"/>
          </p:nvPr>
        </p:nvSpPr>
        <p:spPr>
          <a:xfrm>
            <a:off x="7343775" y="6129338"/>
            <a:ext cx="1511300" cy="142875"/>
          </a:xfrm>
        </p:spPr>
        <p:txBody>
          <a:bodyPr/>
          <a:lstStyle>
            <a:lvl1pPr>
              <a:defRPr/>
            </a:lvl1pPr>
          </a:lstStyle>
          <a:p>
            <a:r>
              <a:rPr lang="da-DK" altLang="da-DK">
                <a:solidFill>
                  <a:srgbClr val="000000"/>
                </a:solidFill>
              </a:rPr>
              <a:t>Side </a:t>
            </a:r>
            <a:fld id="{D1A7FF94-D5E9-4526-9B4B-5BA9032D4E8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6776884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smtClean="0">
              <a:solidFill>
                <a:srgbClr val="000000"/>
              </a:solidFill>
              <a:latin typeface="Verdana" pitchFamily="34" charset="0"/>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itchFamily="18" charset="0"/>
              </a:defRPr>
            </a:lvl1pPr>
          </a:lstStyle>
          <a:p>
            <a:pPr lvl="0"/>
            <a:r>
              <a:rPr lang="da-DK" noProof="0" smtClean="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itchFamily="34" charset="0"/>
              </a:defRPr>
            </a:lvl1pPr>
          </a:lstStyle>
          <a:p>
            <a:pPr lvl="0"/>
            <a:r>
              <a:rPr lang="da-DK"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0A533331-B9F8-469F-8300-008E1DA4CE5D}" type="datetime3">
              <a:rPr lang="da-DK">
                <a:solidFill>
                  <a:srgbClr val="000000"/>
                </a:solidFill>
              </a:rPr>
              <a:pPr>
                <a:defRPr/>
              </a:pPr>
              <a:t>25.05.2016</a:t>
            </a:fld>
            <a:endParaRPr 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r>
              <a:rPr lang="da-DK">
                <a:solidFill>
                  <a:srgbClr val="000000"/>
                </a:solidFill>
              </a:rPr>
              <a:t>Titel - Ændre dato og Titel i Indsæt &gt; Hoved/Sidefod</a:t>
            </a:r>
          </a:p>
        </p:txBody>
      </p:sp>
      <p:sp>
        <p:nvSpPr>
          <p:cNvPr id="8" name="Rectangle 9"/>
          <p:cNvSpPr>
            <a:spLocks noGrp="1" noChangeArrowheads="1"/>
          </p:cNvSpPr>
          <p:nvPr>
            <p:ph type="sldNum" sz="quarter" idx="12"/>
          </p:nvPr>
        </p:nvSpPr>
        <p:spPr/>
        <p:txBody>
          <a:bodyPr/>
          <a:lstStyle>
            <a:lvl1pPr>
              <a:defRPr/>
            </a:lvl1pPr>
          </a:lstStyle>
          <a:p>
            <a:pPr>
              <a:defRPr/>
            </a:pPr>
            <a:r>
              <a:rPr lang="da-DK">
                <a:solidFill>
                  <a:srgbClr val="000000"/>
                </a:solidFill>
              </a:rPr>
              <a:t>Side </a:t>
            </a:r>
            <a:fld id="{F64D3030-FCE9-4709-9DF8-C65BF35C48C3}"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0056160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1FEFB69-ED67-4B79-AC45-63DF0BE64158}"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6FE5D6A-CD45-4753-85AD-01B670068CC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3450721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fld id="{61A22EC6-E364-400B-AE24-A20495430B43}"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1FFA5D9-0BA6-40AE-A45E-556EEA1A9CA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35783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7033287F-A499-4440-BC2A-F7BA0F758332}" type="datetime3">
              <a:rPr lang="da-DK" altLang="da-DK"/>
              <a:pPr>
                <a:defRPr/>
              </a:pPr>
              <a:t>25.05.2016</a:t>
            </a:fld>
            <a:endParaRPr lang="da-DK" altLang="da-DK" dirty="0"/>
          </a:p>
        </p:txBody>
      </p:sp>
      <p:sp>
        <p:nvSpPr>
          <p:cNvPr id="4" name="Rectangle 5"/>
          <p:cNvSpPr>
            <a:spLocks noGrp="1" noChangeArrowheads="1"/>
          </p:cNvSpPr>
          <p:nvPr>
            <p:ph type="ftr" sz="quarter" idx="11"/>
          </p:nvPr>
        </p:nvSpPr>
        <p:spPr>
          <a:ln/>
        </p:spPr>
        <p:txBody>
          <a:bodyPr/>
          <a:lstStyle>
            <a:lvl1pPr>
              <a:defRPr/>
            </a:lvl1pPr>
          </a:lstStyle>
          <a:p>
            <a:pPr>
              <a:defRPr/>
            </a:pPr>
            <a:r>
              <a:rPr lang="da-DK" altLang="da-DK" dirty="0"/>
              <a:t>Medlemsmøde Kreston 140114</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dirty="0"/>
              <a:t>Side </a:t>
            </a:r>
            <a:fld id="{48E7D846-B501-49FB-BB5F-FF620883ACCA}" type="slidenum">
              <a:rPr lang="da-DK" altLang="da-DK"/>
              <a:pPr>
                <a:defRPr/>
              </a:pPr>
              <a:t>‹nr.›</a:t>
            </a:fld>
            <a:endParaRPr lang="da-DK" altLang="da-DK" dirty="0"/>
          </a:p>
        </p:txBody>
      </p:sp>
    </p:spTree>
    <p:extLst>
      <p:ext uri="{BB962C8B-B14F-4D97-AF65-F5344CB8AC3E}">
        <p14:creationId xmlns:p14="http://schemas.microsoft.com/office/powerpoint/2010/main" val="5059475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659EC126-7677-46C7-9079-5501DBFABE5F}"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9284C203-BFAC-4D04-9519-5401554F275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4413356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3833A25C-4ACE-4138-818D-D8151D375626}" type="datetime3">
              <a:rPr lang="da-DK">
                <a:solidFill>
                  <a:srgbClr val="000000"/>
                </a:solidFill>
              </a:rPr>
              <a:pPr>
                <a:defRPr/>
              </a:pPr>
              <a:t>25.05.2016</a:t>
            </a:fld>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9"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DF79B1A7-3A2D-4A1A-BDE7-778DC88FB5E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981578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13F5A466-1508-475F-B8F3-0177701F52B0}" type="datetime3">
              <a:rPr lang="da-DK">
                <a:solidFill>
                  <a:srgbClr val="000000"/>
                </a:solidFill>
              </a:rPr>
              <a:pPr>
                <a:defRPr/>
              </a:pPr>
              <a:t>25.05.2016</a:t>
            </a:fld>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FD9908E-8D0B-4F14-A41F-0234A48E7FB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6820400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7D561F6-0549-4C44-9A24-6203BA0EE864}" type="datetime3">
              <a:rPr lang="da-DK">
                <a:solidFill>
                  <a:srgbClr val="000000"/>
                </a:solidFill>
              </a:rPr>
              <a:pPr>
                <a:defRPr/>
              </a:pPr>
              <a:t>25.05.2016</a:t>
            </a:fld>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4"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CF937002-DFA1-40C8-8B7C-277FB2D29AC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1248038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A32E479A-E1B0-4BDC-BA6D-DC556853501F}"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5165A04-83F5-4CB3-8D15-C8D28182C0D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9557169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0365AC4E-AB7D-4A5B-8BE8-718260204E2C}"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DE42704-23C9-469F-B4A6-15F0C5CE341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42834908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80773371-0D71-4760-8B60-61BBF7C4CBD2}"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5A54036-F9D0-4949-ACC9-42A5AF59068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7130814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A123315-3817-46F0-BCE2-AC1B7CBB50D1}"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E84563E-6F7F-47EC-AFF4-50225A778CF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4201058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BA5194B7-87C2-4DD3-998D-3B2EF7907732}" type="datetime3">
              <a:rPr lang="da-DK">
                <a:solidFill>
                  <a:srgbClr val="000000"/>
                </a:solidFill>
              </a:rPr>
              <a:pPr>
                <a:defRPr/>
              </a:pPr>
              <a:t>25.05.2016</a:t>
            </a:fld>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6466AA16-76B4-4973-A37A-48C22430AA8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1935149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18419546-8D59-4D98-AE52-84E33833B4F0}" type="datetime3">
              <a:rPr lang="da-DK">
                <a:solidFill>
                  <a:srgbClr val="000000"/>
                </a:solidFill>
              </a:rPr>
              <a:pPr>
                <a:defRPr/>
              </a:pPr>
              <a:t>25.05.2016</a:t>
            </a:fld>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CBD98C7-CC9D-4545-96AC-C2B4676C972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46511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588D342-94F3-4C97-9B2C-672682F1E3F8}" type="datetime3">
              <a:rPr lang="da-DK" altLang="da-DK"/>
              <a:pPr>
                <a:defRPr/>
              </a:pPr>
              <a:t>25.05.2016</a:t>
            </a:fld>
            <a:endParaRPr lang="da-DK" altLang="da-DK" dirty="0"/>
          </a:p>
        </p:txBody>
      </p:sp>
      <p:sp>
        <p:nvSpPr>
          <p:cNvPr id="3" name="Rectangle 5"/>
          <p:cNvSpPr>
            <a:spLocks noGrp="1" noChangeArrowheads="1"/>
          </p:cNvSpPr>
          <p:nvPr>
            <p:ph type="ftr" sz="quarter" idx="11"/>
          </p:nvPr>
        </p:nvSpPr>
        <p:spPr>
          <a:ln/>
        </p:spPr>
        <p:txBody>
          <a:bodyPr/>
          <a:lstStyle>
            <a:lvl1pPr>
              <a:defRPr/>
            </a:lvl1pPr>
          </a:lstStyle>
          <a:p>
            <a:pPr>
              <a:defRPr/>
            </a:pPr>
            <a:r>
              <a:rPr lang="da-DK" altLang="da-DK" dirty="0"/>
              <a:t>Medlemsmøde Kreston 140114</a:t>
            </a:r>
          </a:p>
        </p:txBody>
      </p:sp>
      <p:sp>
        <p:nvSpPr>
          <p:cNvPr id="4" name="Rectangle 6"/>
          <p:cNvSpPr>
            <a:spLocks noGrp="1" noChangeArrowheads="1"/>
          </p:cNvSpPr>
          <p:nvPr>
            <p:ph type="sldNum" sz="quarter" idx="12"/>
          </p:nvPr>
        </p:nvSpPr>
        <p:spPr>
          <a:ln/>
        </p:spPr>
        <p:txBody>
          <a:bodyPr/>
          <a:lstStyle>
            <a:lvl1pPr>
              <a:defRPr/>
            </a:lvl1pPr>
          </a:lstStyle>
          <a:p>
            <a:pPr>
              <a:defRPr/>
            </a:pPr>
            <a:r>
              <a:rPr lang="da-DK" altLang="da-DK" dirty="0"/>
              <a:t>Side </a:t>
            </a:r>
            <a:fld id="{E2D6ED62-F8E8-4026-B0A6-89B281339764}" type="slidenum">
              <a:rPr lang="da-DK" altLang="da-DK"/>
              <a:pPr>
                <a:defRPr/>
              </a:pPr>
              <a:t>‹nr.›</a:t>
            </a:fld>
            <a:endParaRPr lang="da-DK" altLang="da-DK" dirty="0"/>
          </a:p>
        </p:txBody>
      </p:sp>
    </p:spTree>
    <p:extLst>
      <p:ext uri="{BB962C8B-B14F-4D97-AF65-F5344CB8AC3E}">
        <p14:creationId xmlns:p14="http://schemas.microsoft.com/office/powerpoint/2010/main" val="37068495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9D6C4112-BDD7-4684-BD04-F3FF7901B49D}"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7060092A-311C-4233-A7AE-98E2086E80A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8941758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200">
              <a:solidFill>
                <a:srgbClr val="000000"/>
              </a:solidFill>
              <a:latin typeface="Verdana" pitchFamily="34" charset="0"/>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9" y="260352"/>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4" y="741363"/>
            <a:ext cx="6296025" cy="4056062"/>
          </a:xfrm>
        </p:spPr>
        <p:txBody>
          <a:bodyPr bIns="0" anchor="ctr"/>
          <a:lstStyle>
            <a:lvl1pPr>
              <a:lnSpc>
                <a:spcPts val="6375"/>
              </a:lnSpc>
              <a:defRPr sz="8250" b="0">
                <a:solidFill>
                  <a:srgbClr val="11B3CD"/>
                </a:solidFill>
                <a:latin typeface="Times New Roman" pitchFamily="18" charset="0"/>
              </a:defRPr>
            </a:lvl1pPr>
          </a:lstStyle>
          <a:p>
            <a:pPr lvl="0"/>
            <a:r>
              <a:rPr lang="da-DK" noProof="0" smtClean="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1875"/>
              </a:lnSpc>
              <a:defRPr sz="1575" u="none">
                <a:latin typeface="Verdana" pitchFamily="34" charset="0"/>
              </a:defRPr>
            </a:lvl1pPr>
          </a:lstStyle>
          <a:p>
            <a:pPr lvl="0"/>
            <a:r>
              <a:rPr lang="da-DK"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0A533331-B9F8-469F-8300-008E1DA4CE5D}" type="datetime3">
              <a:rPr lang="da-DK">
                <a:solidFill>
                  <a:srgbClr val="000000"/>
                </a:solidFill>
              </a:rPr>
              <a:pPr>
                <a:defRPr/>
              </a:pPr>
              <a:t>25.05.2016</a:t>
            </a:fld>
            <a:endParaRPr 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r>
              <a:rPr lang="da-DK">
                <a:solidFill>
                  <a:srgbClr val="000000"/>
                </a:solidFill>
              </a:rPr>
              <a:t>Titel - Ændre dato og Titel i Indsæt &gt; Hoved/Sidefod</a:t>
            </a:r>
          </a:p>
        </p:txBody>
      </p:sp>
      <p:sp>
        <p:nvSpPr>
          <p:cNvPr id="8" name="Rectangle 9"/>
          <p:cNvSpPr>
            <a:spLocks noGrp="1" noChangeArrowheads="1"/>
          </p:cNvSpPr>
          <p:nvPr>
            <p:ph type="sldNum" sz="quarter" idx="12"/>
          </p:nvPr>
        </p:nvSpPr>
        <p:spPr/>
        <p:txBody>
          <a:bodyPr/>
          <a:lstStyle>
            <a:lvl1pPr>
              <a:defRPr/>
            </a:lvl1pPr>
          </a:lstStyle>
          <a:p>
            <a:pPr>
              <a:defRPr/>
            </a:pPr>
            <a:r>
              <a:rPr lang="da-DK">
                <a:solidFill>
                  <a:srgbClr val="000000"/>
                </a:solidFill>
              </a:rPr>
              <a:t>Side </a:t>
            </a:r>
            <a:fld id="{F64D3030-FCE9-4709-9DF8-C65BF35C48C3}"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5228002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1FEFB69-ED67-4B79-AC45-63DF0BE64158}"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6FE5D6A-CD45-4753-85AD-01B670068CC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5715913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fld id="{61A22EC6-E364-400B-AE24-A20495430B43}"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1FFA5D9-0BA6-40AE-A45E-556EEA1A9CA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41573409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6" y="2089150"/>
            <a:ext cx="3163888" cy="4148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659EC126-7677-46C7-9079-5501DBFABE5F}"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9284C203-BFAC-4D04-9519-5401554F275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7166210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Klik for at redigere i master</a:t>
            </a:r>
          </a:p>
        </p:txBody>
      </p:sp>
      <p:sp>
        <p:nvSpPr>
          <p:cNvPr id="6" name="Pladsholder til indhold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3833A25C-4ACE-4138-818D-D8151D375626}" type="datetime3">
              <a:rPr lang="da-DK">
                <a:solidFill>
                  <a:srgbClr val="000000"/>
                </a:solidFill>
              </a:rPr>
              <a:pPr>
                <a:defRPr/>
              </a:pPr>
              <a:t>25.05.2016</a:t>
            </a:fld>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9"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DF79B1A7-3A2D-4A1A-BDE7-778DC88FB5E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424778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13F5A466-1508-475F-B8F3-0177701F52B0}" type="datetime3">
              <a:rPr lang="da-DK">
                <a:solidFill>
                  <a:srgbClr val="000000"/>
                </a:solidFill>
              </a:rPr>
              <a:pPr>
                <a:defRPr/>
              </a:pPr>
              <a:t>25.05.2016</a:t>
            </a:fld>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FD9908E-8D0B-4F14-A41F-0234A48E7FB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0724532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7D561F6-0549-4C44-9A24-6203BA0EE864}" type="datetime3">
              <a:rPr lang="da-DK">
                <a:solidFill>
                  <a:srgbClr val="000000"/>
                </a:solidFill>
              </a:rPr>
              <a:pPr>
                <a:defRPr/>
              </a:pPr>
              <a:t>25.05.2016</a:t>
            </a:fld>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4"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CF937002-DFA1-40C8-8B7C-277FB2D29AC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41994370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1500" b="1"/>
            </a:lvl1pPr>
          </a:lstStyle>
          <a:p>
            <a:r>
              <a:rPr lang="da-DK" smtClean="0"/>
              <a:t>Klik for at redigere i master</a:t>
            </a:r>
            <a:endParaRPr lang="da-DK"/>
          </a:p>
        </p:txBody>
      </p:sp>
      <p:sp>
        <p:nvSpPr>
          <p:cNvPr id="3" name="Pladsholder til indhold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A32E479A-E1B0-4BDC-BA6D-DC556853501F}"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5165A04-83F5-4CB3-8D15-C8D28182C0D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7502042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15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0365AC4E-AB7D-4A5B-8BE8-718260204E2C}"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DE42704-23C9-469F-B4A6-15F0C5CE341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06964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DC465E1B-C68C-42AC-9814-3ECEDD544BB3}" type="datetime3">
              <a:rPr lang="da-DK" altLang="da-DK"/>
              <a:pPr>
                <a:defRPr/>
              </a:pPr>
              <a:t>25.05.2016</a:t>
            </a:fld>
            <a:endParaRPr lang="da-DK" altLang="da-DK" dirty="0"/>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dirty="0"/>
              <a:t>Medlemsmøde Kreston 140114</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dirty="0"/>
              <a:t>Side </a:t>
            </a:r>
            <a:fld id="{78C506B0-8A1D-4B49-8A36-D3B821AF0986}" type="slidenum">
              <a:rPr lang="da-DK" altLang="da-DK"/>
              <a:pPr>
                <a:defRPr/>
              </a:pPr>
              <a:t>‹nr.›</a:t>
            </a:fld>
            <a:endParaRPr lang="da-DK" altLang="da-DK" dirty="0"/>
          </a:p>
        </p:txBody>
      </p:sp>
    </p:spTree>
    <p:extLst>
      <p:ext uri="{BB962C8B-B14F-4D97-AF65-F5344CB8AC3E}">
        <p14:creationId xmlns:p14="http://schemas.microsoft.com/office/powerpoint/2010/main" val="17539193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80773371-0D71-4760-8B60-61BBF7C4CBD2}"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5A54036-F9D0-4949-ACC9-42A5AF59068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6647245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5"/>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6" y="741365"/>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AA123315-3817-46F0-BCE2-AC1B7CBB50D1}" type="datetime3">
              <a:rPr lang="da-DK">
                <a:solidFill>
                  <a:srgbClr val="000000"/>
                </a:solidFill>
              </a:rPr>
              <a:pPr>
                <a:defRPr/>
              </a:pPr>
              <a:t>25.05.2016</a:t>
            </a:fld>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E84563E-6F7F-47EC-AFF4-50225A778CF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0696514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6" y="2089152"/>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6" y="4238627"/>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BA5194B7-87C2-4DD3-998D-3B2EF7907732}" type="datetime3">
              <a:rPr lang="da-DK">
                <a:solidFill>
                  <a:srgbClr val="000000"/>
                </a:solidFill>
              </a:rPr>
              <a:pPr>
                <a:defRPr/>
              </a:pPr>
              <a:t>25.05.2016</a:t>
            </a:fld>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6466AA16-76B4-4973-A37A-48C22430AA8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1476181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6" y="2089152"/>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6" y="4238627"/>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a:ln/>
        </p:spPr>
        <p:txBody>
          <a:bodyPr/>
          <a:lstStyle>
            <a:lvl1pPr>
              <a:defRPr/>
            </a:lvl1pPr>
          </a:lstStyle>
          <a:p>
            <a:pPr>
              <a:defRPr/>
            </a:pPr>
            <a:fld id="{18419546-8D59-4D98-AE52-84E33833B4F0}" type="datetime3">
              <a:rPr lang="da-DK">
                <a:solidFill>
                  <a:srgbClr val="000000"/>
                </a:solidFill>
              </a:rPr>
              <a:pPr>
                <a:defRPr/>
              </a:pPr>
              <a:t>25.05.2016</a:t>
            </a:fld>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CBD98C7-CC9D-4545-96AC-C2B4676C972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6300709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6"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9D6C4112-BDD7-4684-BD04-F3FF7901B49D}" type="datetime3">
              <a:rPr lang="da-DK">
                <a:solidFill>
                  <a:srgbClr val="000000"/>
                </a:solidFill>
              </a:rPr>
              <a:pPr>
                <a:defRPr/>
              </a:pPr>
              <a:t>25.05.2016</a:t>
            </a:fld>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a-DK">
                <a:solidFill>
                  <a:srgbClr val="000000"/>
                </a:solidFill>
              </a:rPr>
              <a:t>Titel - Ændre dato og Titel i Indsæt &gt; Hoved/Sidefod</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7060092A-311C-4233-A7AE-98E2086E80A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8202596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3082"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sp>
        <p:nvSpPr>
          <p:cNvPr id="3074" name="Rectangle 2"/>
          <p:cNvSpPr>
            <a:spLocks noGrp="1" noChangeArrowheads="1"/>
          </p:cNvSpPr>
          <p:nvPr>
            <p:ph type="ctrTitle"/>
          </p:nvPr>
        </p:nvSpPr>
        <p:spPr>
          <a:xfrm>
            <a:off x="760413" y="741363"/>
            <a:ext cx="6296025" cy="4056062"/>
          </a:xfrm>
        </p:spPr>
        <p:txBody>
          <a:bodyPr bIns="0"/>
          <a:lstStyle>
            <a:lvl1pPr>
              <a:lnSpc>
                <a:spcPts val="8500"/>
              </a:lnSpc>
              <a:defRPr sz="9000">
                <a:solidFill>
                  <a:srgbClr val="11B3CD"/>
                </a:solidFill>
              </a:defRPr>
            </a:lvl1pPr>
          </a:lstStyle>
          <a:p>
            <a:pPr lvl="0"/>
            <a:r>
              <a:rPr lang="da-DK" altLang="da-DK" noProof="0" smtClean="0"/>
              <a:t>Klik for at redigere i master</a:t>
            </a:r>
          </a:p>
        </p:txBody>
      </p:sp>
      <p:sp>
        <p:nvSpPr>
          <p:cNvPr id="3075" name="Rectangle 3"/>
          <p:cNvSpPr>
            <a:spLocks noGrp="1" noChangeArrowheads="1"/>
          </p:cNvSpPr>
          <p:nvPr>
            <p:ph type="subTitle" idx="1"/>
          </p:nvPr>
        </p:nvSpPr>
        <p:spPr>
          <a:xfrm>
            <a:off x="854075" y="4800600"/>
            <a:ext cx="6192838" cy="1473200"/>
          </a:xfrm>
        </p:spPr>
        <p:txBody>
          <a:bodyPr/>
          <a:lstStyle>
            <a:lvl1pPr>
              <a:lnSpc>
                <a:spcPts val="2500"/>
              </a:lnSpc>
              <a:defRPr sz="2100"/>
            </a:lvl1pPr>
          </a:lstStyle>
          <a:p>
            <a:pPr lvl="0"/>
            <a:r>
              <a:rPr lang="da-DK" altLang="da-DK" noProof="0" smtClean="0"/>
              <a:t>Klik for at redigere i master</a:t>
            </a:r>
          </a:p>
        </p:txBody>
      </p:sp>
      <p:sp>
        <p:nvSpPr>
          <p:cNvPr id="3079" name="Rectangle 7"/>
          <p:cNvSpPr>
            <a:spLocks noGrp="1" noChangeArrowheads="1"/>
          </p:cNvSpPr>
          <p:nvPr>
            <p:ph type="dt" sz="half" idx="2"/>
          </p:nvPr>
        </p:nvSpPr>
        <p:spPr/>
        <p:txBody>
          <a:bodyPr/>
          <a:lstStyle>
            <a:lvl1pPr>
              <a:defRPr/>
            </a:lvl1pPr>
          </a:lstStyle>
          <a:p>
            <a:fld id="{DB22AE12-7AAC-4775-B8D1-61881968AE6A}" type="datetime3">
              <a:rPr lang="da-DK" altLang="da-DK">
                <a:solidFill>
                  <a:srgbClr val="000000"/>
                </a:solidFill>
              </a:rPr>
              <a:pPr/>
              <a:t>25.05.2016</a:t>
            </a:fld>
            <a:endParaRPr lang="da-DK" altLang="da-DK">
              <a:solidFill>
                <a:srgbClr val="000000"/>
              </a:solidFill>
            </a:endParaRPr>
          </a:p>
        </p:txBody>
      </p:sp>
      <p:sp>
        <p:nvSpPr>
          <p:cNvPr id="3080" name="Rectangle 8"/>
          <p:cNvSpPr>
            <a:spLocks noGrp="1" noChangeArrowheads="1"/>
          </p:cNvSpPr>
          <p:nvPr>
            <p:ph type="ftr" sz="quarter" idx="3"/>
          </p:nvPr>
        </p:nvSpPr>
        <p:spPr/>
        <p:txBody>
          <a:bodyPr/>
          <a:lstStyle>
            <a:lvl1pPr>
              <a:defRPr/>
            </a:lvl1pPr>
          </a:lstStyle>
          <a:p>
            <a:r>
              <a:rPr lang="da-DK" altLang="da-DK">
                <a:solidFill>
                  <a:srgbClr val="000000"/>
                </a:solidFill>
              </a:rPr>
              <a:t>Titel - Ændre dato og Titel i Vis &gt; Hoved/Sidefod</a:t>
            </a:r>
          </a:p>
        </p:txBody>
      </p:sp>
      <p:sp>
        <p:nvSpPr>
          <p:cNvPr id="3081" name="Rectangle 9"/>
          <p:cNvSpPr>
            <a:spLocks noGrp="1" noChangeArrowheads="1"/>
          </p:cNvSpPr>
          <p:nvPr>
            <p:ph type="sldNum" sz="quarter" idx="4"/>
          </p:nvPr>
        </p:nvSpPr>
        <p:spPr/>
        <p:txBody>
          <a:bodyPr/>
          <a:lstStyle>
            <a:lvl1pPr>
              <a:defRPr/>
            </a:lvl1pPr>
          </a:lstStyle>
          <a:p>
            <a:r>
              <a:rPr lang="da-DK" altLang="da-DK">
                <a:solidFill>
                  <a:srgbClr val="000000"/>
                </a:solidFill>
              </a:rPr>
              <a:t>Side </a:t>
            </a:r>
            <a:fld id="{5682100B-3C25-4838-97DA-0DF98A55F399}" type="slidenum">
              <a:rPr lang="da-DK" altLang="da-DK">
                <a:solidFill>
                  <a:srgbClr val="000000"/>
                </a:solidFill>
              </a:rPr>
              <a:pPr/>
              <a:t>‹nr.›</a:t>
            </a:fld>
            <a:endParaRPr lang="da-DK" altLang="da-DK">
              <a:solidFill>
                <a:srgbClr val="000000"/>
              </a:solidFill>
            </a:endParaRPr>
          </a:p>
        </p:txBody>
      </p:sp>
      <p:pic>
        <p:nvPicPr>
          <p:cNvPr id="3083"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76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24FB71EE-AC42-46EA-88D4-FBE16B03E359}" type="datetime3">
              <a:rPr lang="da-DK" altLang="da-DK">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AEDD6E89-8B2E-4A34-B042-3839076914DD}"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3826320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a:lvl1pPr>
          </a:lstStyle>
          <a:p>
            <a:fld id="{2295DEEC-FDBF-4AD3-8F7B-724247B2DDAE}" type="datetime3">
              <a:rPr lang="da-DK" altLang="da-DK">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468E6190-8BFC-46C4-B545-8ED2A35BAD5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3333859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fld id="{7975366A-7846-4B77-BD4A-49C742CE469C}" type="datetime3">
              <a:rPr lang="da-DK" altLang="da-DK">
                <a:solidFill>
                  <a:srgbClr val="000000"/>
                </a:solidFill>
              </a:rPr>
              <a:pPr/>
              <a:t>25.05.2016</a:t>
            </a:fld>
            <a:endParaRPr lang="da-DK" alt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7" name="Pladsholder til diasnummer 6"/>
          <p:cNvSpPr>
            <a:spLocks noGrp="1"/>
          </p:cNvSpPr>
          <p:nvPr>
            <p:ph type="sldNum" sz="quarter" idx="12"/>
          </p:nvPr>
        </p:nvSpPr>
        <p:spPr/>
        <p:txBody>
          <a:bodyPr/>
          <a:lstStyle>
            <a:lvl1pPr>
              <a:defRPr/>
            </a:lvl1pPr>
          </a:lstStyle>
          <a:p>
            <a:r>
              <a:rPr lang="da-DK" altLang="da-DK">
                <a:solidFill>
                  <a:srgbClr val="000000"/>
                </a:solidFill>
              </a:rPr>
              <a:t>Side </a:t>
            </a:r>
            <a:fld id="{4059C60A-6A8D-4FD3-AE82-188C74732F3B}"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4790112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fld id="{0AFB411F-AAC6-4590-9221-95CA4F189AC3}" type="datetime3">
              <a:rPr lang="da-DK" altLang="da-DK">
                <a:solidFill>
                  <a:srgbClr val="000000"/>
                </a:solidFill>
              </a:rPr>
              <a:pPr/>
              <a:t>25.05.2016</a:t>
            </a:fld>
            <a:endParaRPr lang="da-DK" altLang="da-DK">
              <a:solidFill>
                <a:srgbClr val="000000"/>
              </a:solidFill>
            </a:endParaRPr>
          </a:p>
        </p:txBody>
      </p:sp>
      <p:sp>
        <p:nvSpPr>
          <p:cNvPr id="8" name="Pladsholder til sidefod 7"/>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9" name="Pladsholder til diasnummer 8"/>
          <p:cNvSpPr>
            <a:spLocks noGrp="1"/>
          </p:cNvSpPr>
          <p:nvPr>
            <p:ph type="sldNum" sz="quarter" idx="12"/>
          </p:nvPr>
        </p:nvSpPr>
        <p:spPr/>
        <p:txBody>
          <a:bodyPr/>
          <a:lstStyle>
            <a:lvl1pPr>
              <a:defRPr/>
            </a:lvl1pPr>
          </a:lstStyle>
          <a:p>
            <a:r>
              <a:rPr lang="da-DK" altLang="da-DK">
                <a:solidFill>
                  <a:srgbClr val="000000"/>
                </a:solidFill>
              </a:rPr>
              <a:t>Side </a:t>
            </a:r>
            <a:fld id="{78A71B64-358B-4537-9E39-B5F2A7AD17D6}"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43222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dirty="0" smtClean="0"/>
              <a:t>Klik på ikonet for at tilføje et billede</a:t>
            </a:r>
            <a:endParaRPr lang="da-DK" noProof="0"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5615DA5E-BB16-4A1E-A195-D27149647CB7}" type="datetime3">
              <a:rPr lang="da-DK" altLang="da-DK"/>
              <a:pPr>
                <a:defRPr/>
              </a:pPr>
              <a:t>25.05.2016</a:t>
            </a:fld>
            <a:endParaRPr lang="da-DK" altLang="da-DK" dirty="0"/>
          </a:p>
        </p:txBody>
      </p:sp>
      <p:sp>
        <p:nvSpPr>
          <p:cNvPr id="6" name="Rectangle 5"/>
          <p:cNvSpPr>
            <a:spLocks noGrp="1" noChangeArrowheads="1"/>
          </p:cNvSpPr>
          <p:nvPr>
            <p:ph type="ftr" sz="quarter" idx="11"/>
          </p:nvPr>
        </p:nvSpPr>
        <p:spPr>
          <a:ln/>
        </p:spPr>
        <p:txBody>
          <a:bodyPr/>
          <a:lstStyle>
            <a:lvl1pPr>
              <a:defRPr/>
            </a:lvl1pPr>
          </a:lstStyle>
          <a:p>
            <a:pPr>
              <a:defRPr/>
            </a:pPr>
            <a:r>
              <a:rPr lang="da-DK" altLang="da-DK" dirty="0"/>
              <a:t>Medlemsmøde Kreston 140114</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dirty="0"/>
              <a:t>Side </a:t>
            </a:r>
            <a:fld id="{0DF0A341-A2D1-4F58-ABAA-F9B84DD3593F}" type="slidenum">
              <a:rPr lang="da-DK" altLang="da-DK"/>
              <a:pPr>
                <a:defRPr/>
              </a:pPr>
              <a:t>‹nr.›</a:t>
            </a:fld>
            <a:endParaRPr lang="da-DK" altLang="da-DK" dirty="0"/>
          </a:p>
        </p:txBody>
      </p:sp>
    </p:spTree>
    <p:extLst>
      <p:ext uri="{BB962C8B-B14F-4D97-AF65-F5344CB8AC3E}">
        <p14:creationId xmlns:p14="http://schemas.microsoft.com/office/powerpoint/2010/main" val="7554942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lvl1pPr>
              <a:defRPr/>
            </a:lvl1pPr>
          </a:lstStyle>
          <a:p>
            <a:fld id="{E82DA8CD-E1CB-4F76-9FFF-A5C8BBC4C72D}" type="datetime3">
              <a:rPr lang="da-DK" altLang="da-DK">
                <a:solidFill>
                  <a:srgbClr val="000000"/>
                </a:solidFill>
              </a:rPr>
              <a:pPr/>
              <a:t>25.05.2016</a:t>
            </a:fld>
            <a:endParaRPr lang="da-DK" altLang="da-DK">
              <a:solidFill>
                <a:srgbClr val="000000"/>
              </a:solidFill>
            </a:endParaRPr>
          </a:p>
        </p:txBody>
      </p:sp>
      <p:sp>
        <p:nvSpPr>
          <p:cNvPr id="4" name="Pladsholder til sidefod 3"/>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5" name="Pladsholder til diasnummer 4"/>
          <p:cNvSpPr>
            <a:spLocks noGrp="1"/>
          </p:cNvSpPr>
          <p:nvPr>
            <p:ph type="sldNum" sz="quarter" idx="12"/>
          </p:nvPr>
        </p:nvSpPr>
        <p:spPr/>
        <p:txBody>
          <a:bodyPr/>
          <a:lstStyle>
            <a:lvl1pPr>
              <a:defRPr/>
            </a:lvl1pPr>
          </a:lstStyle>
          <a:p>
            <a:r>
              <a:rPr lang="da-DK" altLang="da-DK">
                <a:solidFill>
                  <a:srgbClr val="000000"/>
                </a:solidFill>
              </a:rPr>
              <a:t>Side </a:t>
            </a:r>
            <a:fld id="{98B76817-3A49-4D6C-81AF-7C8C427B9DE1}"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6275599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fld id="{14E775D0-61EB-4C6F-A59F-ABA4A0070937}" type="datetime3">
              <a:rPr lang="da-DK" altLang="da-DK">
                <a:solidFill>
                  <a:srgbClr val="000000"/>
                </a:solidFill>
              </a:rPr>
              <a:pPr/>
              <a:t>25.05.2016</a:t>
            </a:fld>
            <a:endParaRPr lang="da-DK" altLang="da-DK">
              <a:solidFill>
                <a:srgbClr val="000000"/>
              </a:solidFill>
            </a:endParaRPr>
          </a:p>
        </p:txBody>
      </p:sp>
      <p:sp>
        <p:nvSpPr>
          <p:cNvPr id="3" name="Pladsholder til sidefod 2"/>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4" name="Pladsholder til diasnummer 3"/>
          <p:cNvSpPr>
            <a:spLocks noGrp="1"/>
          </p:cNvSpPr>
          <p:nvPr>
            <p:ph type="sldNum" sz="quarter" idx="12"/>
          </p:nvPr>
        </p:nvSpPr>
        <p:spPr/>
        <p:txBody>
          <a:bodyPr/>
          <a:lstStyle>
            <a:lvl1pPr>
              <a:defRPr/>
            </a:lvl1pPr>
          </a:lstStyle>
          <a:p>
            <a:r>
              <a:rPr lang="da-DK" altLang="da-DK">
                <a:solidFill>
                  <a:srgbClr val="000000"/>
                </a:solidFill>
              </a:rPr>
              <a:t>Side </a:t>
            </a:r>
            <a:fld id="{967963B8-5F55-4371-8426-6E7F7A548D3B}"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7992310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BF46DFF4-79B8-4604-B11C-42BBB2479E64}" type="datetime3">
              <a:rPr lang="da-DK" altLang="da-DK">
                <a:solidFill>
                  <a:srgbClr val="000000"/>
                </a:solidFill>
              </a:rPr>
              <a:pPr/>
              <a:t>25.05.2016</a:t>
            </a:fld>
            <a:endParaRPr lang="da-DK" alt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7" name="Pladsholder til diasnummer 6"/>
          <p:cNvSpPr>
            <a:spLocks noGrp="1"/>
          </p:cNvSpPr>
          <p:nvPr>
            <p:ph type="sldNum" sz="quarter" idx="12"/>
          </p:nvPr>
        </p:nvSpPr>
        <p:spPr/>
        <p:txBody>
          <a:bodyPr/>
          <a:lstStyle>
            <a:lvl1pPr>
              <a:defRPr/>
            </a:lvl1pPr>
          </a:lstStyle>
          <a:p>
            <a:r>
              <a:rPr lang="da-DK" altLang="da-DK">
                <a:solidFill>
                  <a:srgbClr val="000000"/>
                </a:solidFill>
              </a:rPr>
              <a:t>Side </a:t>
            </a:r>
            <a:fld id="{715E3838-BD31-40E9-B817-303539100F5B}"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6629838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65797A8B-38E1-48B2-B90D-8EE0D0C6A99B}" type="datetime3">
              <a:rPr lang="da-DK" altLang="da-DK">
                <a:solidFill>
                  <a:srgbClr val="000000"/>
                </a:solidFill>
              </a:rPr>
              <a:pPr/>
              <a:t>25.05.2016</a:t>
            </a:fld>
            <a:endParaRPr lang="da-DK" alt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7" name="Pladsholder til diasnummer 6"/>
          <p:cNvSpPr>
            <a:spLocks noGrp="1"/>
          </p:cNvSpPr>
          <p:nvPr>
            <p:ph type="sldNum" sz="quarter" idx="12"/>
          </p:nvPr>
        </p:nvSpPr>
        <p:spPr/>
        <p:txBody>
          <a:bodyPr/>
          <a:lstStyle>
            <a:lvl1pPr>
              <a:defRPr/>
            </a:lvl1pPr>
          </a:lstStyle>
          <a:p>
            <a:r>
              <a:rPr lang="da-DK" altLang="da-DK">
                <a:solidFill>
                  <a:srgbClr val="000000"/>
                </a:solidFill>
              </a:rPr>
              <a:t>Side </a:t>
            </a:r>
            <a:fld id="{322F33BF-6DB9-4F2B-A55D-CB19457AD7D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6866361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FAB780FF-AFEB-4533-AAFD-AE869AF9E11E}" type="datetime3">
              <a:rPr lang="da-DK" altLang="da-DK">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BB681873-172D-408B-AA03-DA6A8C4165E7}"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6157494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AE36B947-9984-424D-AF3E-E3A9365A9094}" type="datetime3">
              <a:rPr lang="da-DK" altLang="da-DK">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altLang="da-DK">
                <a:solidFill>
                  <a:srgbClr val="000000"/>
                </a:solidFill>
              </a:rPr>
              <a:t>Titel - Ændre dato og Titel i Vis &gt; Hoved/Sidefod</a:t>
            </a: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CA69D408-4402-44FA-8CB5-EA791D48BC6F}"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5149536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Pladsholder til dato 2"/>
          <p:cNvSpPr>
            <a:spLocks noGrp="1"/>
          </p:cNvSpPr>
          <p:nvPr>
            <p:ph type="dt" sz="half" idx="10"/>
          </p:nvPr>
        </p:nvSpPr>
        <p:spPr>
          <a:xfrm>
            <a:off x="7343775" y="5697538"/>
            <a:ext cx="1511300" cy="142875"/>
          </a:xfrm>
        </p:spPr>
        <p:txBody>
          <a:bodyPr/>
          <a:lstStyle>
            <a:lvl1pPr>
              <a:defRPr/>
            </a:lvl1pPr>
          </a:lstStyle>
          <a:p>
            <a:fld id="{DB80BFAE-BE92-4B89-94F6-19D7C160F308}" type="datetime3">
              <a:rPr lang="da-DK" altLang="da-DK">
                <a:solidFill>
                  <a:srgbClr val="000000"/>
                </a:solidFill>
              </a:rPr>
              <a:pPr/>
              <a:t>25.05.2016</a:t>
            </a:fld>
            <a:endParaRPr lang="da-DK" altLang="da-DK">
              <a:solidFill>
                <a:srgbClr val="000000"/>
              </a:solidFill>
            </a:endParaRPr>
          </a:p>
        </p:txBody>
      </p:sp>
      <p:sp>
        <p:nvSpPr>
          <p:cNvPr id="4" name="Pladsholder til sidefod 3"/>
          <p:cNvSpPr>
            <a:spLocks noGrp="1"/>
          </p:cNvSpPr>
          <p:nvPr>
            <p:ph type="ftr" sz="quarter" idx="11"/>
          </p:nvPr>
        </p:nvSpPr>
        <p:spPr>
          <a:xfrm>
            <a:off x="7343775" y="5848350"/>
            <a:ext cx="1511300" cy="280988"/>
          </a:xfrm>
        </p:spPr>
        <p:txBody>
          <a:bodyPr/>
          <a:lstStyle>
            <a:lvl1pPr>
              <a:defRPr/>
            </a:lvl1pPr>
          </a:lstStyle>
          <a:p>
            <a:r>
              <a:rPr lang="da-DK" altLang="da-DK">
                <a:solidFill>
                  <a:srgbClr val="000000"/>
                </a:solidFill>
              </a:rPr>
              <a:t>Titel - Ændre dato og Titel i Vis &gt; Hoved/Sidefod</a:t>
            </a:r>
          </a:p>
        </p:txBody>
      </p:sp>
      <p:sp>
        <p:nvSpPr>
          <p:cNvPr id="5" name="Pladsholder til diasnummer 4"/>
          <p:cNvSpPr>
            <a:spLocks noGrp="1"/>
          </p:cNvSpPr>
          <p:nvPr>
            <p:ph type="sldNum" sz="quarter" idx="12"/>
          </p:nvPr>
        </p:nvSpPr>
        <p:spPr>
          <a:xfrm>
            <a:off x="7343775" y="6129338"/>
            <a:ext cx="1511300" cy="142875"/>
          </a:xfrm>
        </p:spPr>
        <p:txBody>
          <a:bodyPr/>
          <a:lstStyle>
            <a:lvl1pPr>
              <a:defRPr/>
            </a:lvl1pPr>
          </a:lstStyle>
          <a:p>
            <a:r>
              <a:rPr lang="da-DK" altLang="da-DK">
                <a:solidFill>
                  <a:srgbClr val="000000"/>
                </a:solidFill>
              </a:rPr>
              <a:t>Side </a:t>
            </a:r>
            <a:fld id="{7543270A-8896-48D1-B6F1-FBC31E553460}"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7928404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3889375" y="2089150"/>
            <a:ext cx="3163888"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7343775" y="5697538"/>
            <a:ext cx="1511300" cy="142875"/>
          </a:xfrm>
        </p:spPr>
        <p:txBody>
          <a:bodyPr/>
          <a:lstStyle>
            <a:lvl1pPr>
              <a:defRPr/>
            </a:lvl1pPr>
          </a:lstStyle>
          <a:p>
            <a:fld id="{926D2F44-4BCB-4543-B034-D1595833A9EB}" type="datetime3">
              <a:rPr lang="da-DK" altLang="da-DK">
                <a:solidFill>
                  <a:srgbClr val="000000"/>
                </a:solidFill>
              </a:rPr>
              <a:pPr/>
              <a:t>25.05.2016</a:t>
            </a:fld>
            <a:endParaRPr lang="da-DK" altLang="da-DK">
              <a:solidFill>
                <a:srgbClr val="000000"/>
              </a:solidFill>
            </a:endParaRPr>
          </a:p>
        </p:txBody>
      </p:sp>
      <p:sp>
        <p:nvSpPr>
          <p:cNvPr id="6" name="Pladsholder til sidefod 5"/>
          <p:cNvSpPr>
            <a:spLocks noGrp="1"/>
          </p:cNvSpPr>
          <p:nvPr>
            <p:ph type="ftr" sz="quarter" idx="11"/>
          </p:nvPr>
        </p:nvSpPr>
        <p:spPr>
          <a:xfrm>
            <a:off x="7343775" y="5848350"/>
            <a:ext cx="1511300" cy="280988"/>
          </a:xfrm>
        </p:spPr>
        <p:txBody>
          <a:bodyPr/>
          <a:lstStyle>
            <a:lvl1pPr>
              <a:defRPr/>
            </a:lvl1pPr>
          </a:lstStyle>
          <a:p>
            <a:r>
              <a:rPr lang="da-DK" altLang="da-DK">
                <a:solidFill>
                  <a:srgbClr val="000000"/>
                </a:solidFill>
              </a:rPr>
              <a:t>Titel - Ændre dato og Titel i Vis &gt; Hoved/Sidefod</a:t>
            </a:r>
          </a:p>
        </p:txBody>
      </p:sp>
      <p:sp>
        <p:nvSpPr>
          <p:cNvPr id="7" name="Pladsholder til diasnummer 6"/>
          <p:cNvSpPr>
            <a:spLocks noGrp="1"/>
          </p:cNvSpPr>
          <p:nvPr>
            <p:ph type="sldNum" sz="quarter" idx="12"/>
          </p:nvPr>
        </p:nvSpPr>
        <p:spPr>
          <a:xfrm>
            <a:off x="7343775" y="6129338"/>
            <a:ext cx="1511300" cy="142875"/>
          </a:xfrm>
        </p:spPr>
        <p:txBody>
          <a:bodyPr/>
          <a:lstStyle>
            <a:lvl1pPr>
              <a:defRPr/>
            </a:lvl1pPr>
          </a:lstStyle>
          <a:p>
            <a:r>
              <a:rPr lang="da-DK" altLang="da-DK">
                <a:solidFill>
                  <a:srgbClr val="000000"/>
                </a:solidFill>
              </a:rPr>
              <a:t>Side </a:t>
            </a:r>
            <a:fld id="{0199D2E9-1C33-44E7-95D7-97E82BCC2D37}"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6660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574675" y="2089150"/>
            <a:ext cx="3162300" cy="41481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3889375" y="2089150"/>
            <a:ext cx="3163888" cy="199707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3889375" y="4238625"/>
            <a:ext cx="3163888" cy="1998663"/>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dato 5"/>
          <p:cNvSpPr>
            <a:spLocks noGrp="1"/>
          </p:cNvSpPr>
          <p:nvPr>
            <p:ph type="dt" sz="half" idx="10"/>
          </p:nvPr>
        </p:nvSpPr>
        <p:spPr>
          <a:xfrm>
            <a:off x="7343775" y="5697538"/>
            <a:ext cx="1511300" cy="142875"/>
          </a:xfrm>
        </p:spPr>
        <p:txBody>
          <a:bodyPr/>
          <a:lstStyle>
            <a:lvl1pPr>
              <a:defRPr/>
            </a:lvl1pPr>
          </a:lstStyle>
          <a:p>
            <a:fld id="{FF1F7EC4-0816-4BE1-9A23-CBE60E2663FF}" type="datetime3">
              <a:rPr lang="da-DK" altLang="da-DK">
                <a:solidFill>
                  <a:srgbClr val="000000"/>
                </a:solidFill>
              </a:rPr>
              <a:pPr/>
              <a:t>25.05.2016</a:t>
            </a:fld>
            <a:endParaRPr lang="da-DK" altLang="da-DK">
              <a:solidFill>
                <a:srgbClr val="000000"/>
              </a:solidFill>
            </a:endParaRPr>
          </a:p>
        </p:txBody>
      </p:sp>
      <p:sp>
        <p:nvSpPr>
          <p:cNvPr id="7" name="Pladsholder til sidefod 6"/>
          <p:cNvSpPr>
            <a:spLocks noGrp="1"/>
          </p:cNvSpPr>
          <p:nvPr>
            <p:ph type="ftr" sz="quarter" idx="11"/>
          </p:nvPr>
        </p:nvSpPr>
        <p:spPr>
          <a:xfrm>
            <a:off x="7343775" y="5848350"/>
            <a:ext cx="1511300" cy="280988"/>
          </a:xfrm>
        </p:spPr>
        <p:txBody>
          <a:bodyPr/>
          <a:lstStyle>
            <a:lvl1pPr>
              <a:defRPr/>
            </a:lvl1pPr>
          </a:lstStyle>
          <a:p>
            <a:r>
              <a:rPr lang="da-DK" altLang="da-DK">
                <a:solidFill>
                  <a:srgbClr val="000000"/>
                </a:solidFill>
              </a:rPr>
              <a:t>Titel - Ændre dato og Titel i Vis &gt; Hoved/Sidefod</a:t>
            </a:r>
          </a:p>
        </p:txBody>
      </p:sp>
      <p:sp>
        <p:nvSpPr>
          <p:cNvPr id="8" name="Pladsholder til diasnummer 7"/>
          <p:cNvSpPr>
            <a:spLocks noGrp="1"/>
          </p:cNvSpPr>
          <p:nvPr>
            <p:ph type="sldNum" sz="quarter" idx="12"/>
          </p:nvPr>
        </p:nvSpPr>
        <p:spPr>
          <a:xfrm>
            <a:off x="7343775" y="6129338"/>
            <a:ext cx="1511300" cy="142875"/>
          </a:xfrm>
        </p:spPr>
        <p:txBody>
          <a:bodyPr/>
          <a:lstStyle>
            <a:lvl1pPr>
              <a:defRPr/>
            </a:lvl1pPr>
          </a:lstStyle>
          <a:p>
            <a:r>
              <a:rPr lang="da-DK" altLang="da-DK">
                <a:solidFill>
                  <a:srgbClr val="000000"/>
                </a:solidFill>
              </a:rPr>
              <a:t>Side </a:t>
            </a:r>
            <a:fld id="{ABD1287A-F645-4FA4-918C-8EC1CAF2A2E6}"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2112308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200" smtClean="0">
              <a:solidFill>
                <a:srgbClr val="000000"/>
              </a:solidFill>
              <a:latin typeface="Verdana" pitchFamily="34" charset="0"/>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9" y="260352"/>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4" y="741363"/>
            <a:ext cx="6296025" cy="4056062"/>
          </a:xfrm>
        </p:spPr>
        <p:txBody>
          <a:bodyPr bIns="0" anchor="ctr"/>
          <a:lstStyle>
            <a:lvl1pPr>
              <a:lnSpc>
                <a:spcPts val="6375"/>
              </a:lnSpc>
              <a:defRPr sz="8250" b="0">
                <a:solidFill>
                  <a:srgbClr val="11B3CD"/>
                </a:solidFill>
                <a:latin typeface="Times New Roman" pitchFamily="18" charset="0"/>
              </a:defRPr>
            </a:lvl1pPr>
          </a:lstStyle>
          <a:p>
            <a:pPr lvl="0"/>
            <a:r>
              <a:rPr lang="da-DK" noProof="0" smtClean="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1875"/>
              </a:lnSpc>
              <a:defRPr sz="1575" u="none">
                <a:latin typeface="Verdana" pitchFamily="34" charset="0"/>
              </a:defRPr>
            </a:lvl1pPr>
          </a:lstStyle>
          <a:p>
            <a:pPr lvl="0"/>
            <a:r>
              <a:rPr lang="da-DK" noProof="0" smtClean="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fld id="{0A533331-B9F8-469F-8300-008E1DA4CE5D}" type="datetime3">
              <a:rPr lang="da-DK">
                <a:solidFill>
                  <a:srgbClr val="000000"/>
                </a:solidFill>
              </a:rPr>
              <a:pPr>
                <a:defRPr/>
              </a:pPr>
              <a:t>25.05.2016</a:t>
            </a:fld>
            <a:endParaRPr 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r>
              <a:rPr lang="da-DK">
                <a:solidFill>
                  <a:srgbClr val="000000"/>
                </a:solidFill>
              </a:rPr>
              <a:t>Titel - Ændre dato og Titel i Indsæt &gt; Hoved/Sidefod</a:t>
            </a:r>
          </a:p>
        </p:txBody>
      </p:sp>
      <p:sp>
        <p:nvSpPr>
          <p:cNvPr id="8" name="Rectangle 9"/>
          <p:cNvSpPr>
            <a:spLocks noGrp="1" noChangeArrowheads="1"/>
          </p:cNvSpPr>
          <p:nvPr>
            <p:ph type="sldNum" sz="quarter" idx="12"/>
          </p:nvPr>
        </p:nvSpPr>
        <p:spPr/>
        <p:txBody>
          <a:bodyPr/>
          <a:lstStyle>
            <a:lvl1pPr>
              <a:defRPr/>
            </a:lvl1pPr>
          </a:lstStyle>
          <a:p>
            <a:pPr>
              <a:defRPr/>
            </a:pPr>
            <a:r>
              <a:rPr lang="da-DK">
                <a:solidFill>
                  <a:srgbClr val="000000"/>
                </a:solidFill>
              </a:rPr>
              <a:t>Side </a:t>
            </a:r>
            <a:fld id="{F64D3030-FCE9-4709-9DF8-C65BF35C48C3}"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04909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image" Target="../media/image2.png"/><Relationship Id="rId2" Type="http://schemas.openxmlformats.org/officeDocument/2006/relationships/slideLayout" Target="../slideLayouts/slideLayout128.xml"/><Relationship Id="rId16" Type="http://schemas.openxmlformats.org/officeDocument/2006/relationships/image" Target="../media/image1.wmf"/><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0.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image" Target="../media/image2.png"/><Relationship Id="rId2" Type="http://schemas.openxmlformats.org/officeDocument/2006/relationships/slideLayout" Target="../slideLayouts/slideLayout142.xml"/><Relationship Id="rId16" Type="http://schemas.openxmlformats.org/officeDocument/2006/relationships/image" Target="../media/image1.wmf"/><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theme" Target="../theme/theme11.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image" Target="../media/image2.png"/><Relationship Id="rId2" Type="http://schemas.openxmlformats.org/officeDocument/2006/relationships/slideLayout" Target="../slideLayouts/slideLayout156.xml"/><Relationship Id="rId16" Type="http://schemas.openxmlformats.org/officeDocument/2006/relationships/image" Target="../media/image1.wmf"/><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theme" Target="../theme/theme12.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image" Target="../media/image4.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image" Target="../media/image2.png"/><Relationship Id="rId2" Type="http://schemas.openxmlformats.org/officeDocument/2006/relationships/slideLayout" Target="../slideLayouts/slideLayout170.xml"/><Relationship Id="rId16" Type="http://schemas.openxmlformats.org/officeDocument/2006/relationships/image" Target="../media/image1.wmf"/><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theme" Target="../theme/theme1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image" Target="../media/image2.png"/><Relationship Id="rId2" Type="http://schemas.openxmlformats.org/officeDocument/2006/relationships/slideLayout" Target="../slideLayouts/slideLayout184.xml"/><Relationship Id="rId16" Type="http://schemas.openxmlformats.org/officeDocument/2006/relationships/image" Target="../media/image1.wmf"/><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theme" Target="../theme/theme14.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image" Target="../media/image2.png"/><Relationship Id="rId2" Type="http://schemas.openxmlformats.org/officeDocument/2006/relationships/slideLayout" Target="../slideLayouts/slideLayout198.xml"/><Relationship Id="rId16" Type="http://schemas.openxmlformats.org/officeDocument/2006/relationships/image" Target="../media/image1.wmf"/><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5" Type="http://schemas.openxmlformats.org/officeDocument/2006/relationships/theme" Target="../theme/theme15.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image" Target="../media/image2.png"/><Relationship Id="rId2" Type="http://schemas.openxmlformats.org/officeDocument/2006/relationships/slideLayout" Target="../slideLayouts/slideLayout212.xml"/><Relationship Id="rId16" Type="http://schemas.openxmlformats.org/officeDocument/2006/relationships/image" Target="../media/image1.wmf"/><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theme" Target="../theme/theme16.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17" Type="http://schemas.openxmlformats.org/officeDocument/2006/relationships/image" Target="../media/image2.png"/><Relationship Id="rId2" Type="http://schemas.openxmlformats.org/officeDocument/2006/relationships/slideLayout" Target="../slideLayouts/slideLayout226.xml"/><Relationship Id="rId16" Type="http://schemas.openxmlformats.org/officeDocument/2006/relationships/image" Target="../media/image1.wmf"/><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theme" Target="../theme/theme17.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w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png"/><Relationship Id="rId2" Type="http://schemas.openxmlformats.org/officeDocument/2006/relationships/slideLayout" Target="../slideLayouts/slideLayout30.xml"/><Relationship Id="rId16" Type="http://schemas.openxmlformats.org/officeDocument/2006/relationships/image" Target="../media/image1.w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4.emf"/><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2.png"/><Relationship Id="rId2" Type="http://schemas.openxmlformats.org/officeDocument/2006/relationships/slideLayout" Target="../slideLayouts/slideLayout44.xml"/><Relationship Id="rId16" Type="http://schemas.openxmlformats.org/officeDocument/2006/relationships/image" Target="../media/image1.wmf"/><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2.png"/><Relationship Id="rId2" Type="http://schemas.openxmlformats.org/officeDocument/2006/relationships/slideLayout" Target="../slideLayouts/slideLayout58.xml"/><Relationship Id="rId16" Type="http://schemas.openxmlformats.org/officeDocument/2006/relationships/image" Target="../media/image1.wmf"/><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2.png"/><Relationship Id="rId2" Type="http://schemas.openxmlformats.org/officeDocument/2006/relationships/slideLayout" Target="../slideLayouts/slideLayout72.xml"/><Relationship Id="rId16" Type="http://schemas.openxmlformats.org/officeDocument/2006/relationships/image" Target="../media/image1.wmf"/><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image" Target="../media/image4.emf"/><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image" Target="../media/image2.png"/><Relationship Id="rId2" Type="http://schemas.openxmlformats.org/officeDocument/2006/relationships/slideLayout" Target="../slideLayouts/slideLayout86.xml"/><Relationship Id="rId16" Type="http://schemas.openxmlformats.org/officeDocument/2006/relationships/image" Target="../media/image1.wmf"/><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image" Target="../media/image2.png"/><Relationship Id="rId2" Type="http://schemas.openxmlformats.org/officeDocument/2006/relationships/slideLayout" Target="../slideLayouts/slideLayout100.xml"/><Relationship Id="rId16" Type="http://schemas.openxmlformats.org/officeDocument/2006/relationships/image" Target="../media/image1.wmf"/><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8.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image" Target="../media/image2.png"/><Relationship Id="rId2" Type="http://schemas.openxmlformats.org/officeDocument/2006/relationships/slideLayout" Target="../slideLayouts/slideLayout114.xml"/><Relationship Id="rId16" Type="http://schemas.openxmlformats.org/officeDocument/2006/relationships/image" Target="../media/image1.wmf"/><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9.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defRPr/>
            </a:pPr>
            <a:endParaRPr lang="da-DK" altLang="da-DK" dirty="0" smtClean="0">
              <a:solidFill>
                <a:srgbClr val="000000"/>
              </a:solidFill>
            </a:endParaRPr>
          </a:p>
        </p:txBody>
      </p:sp>
      <p:sp>
        <p:nvSpPr>
          <p:cNvPr id="5123"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smtClean="0"/>
              <a:t>Klik for at redigere i master</a:t>
            </a:r>
          </a:p>
        </p:txBody>
      </p:sp>
      <p:sp>
        <p:nvSpPr>
          <p:cNvPr id="5124"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smtClean="0"/>
              <a:t>Klik for at redigere i master</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1028"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b="1">
                <a:solidFill>
                  <a:srgbClr val="000000"/>
                </a:solidFill>
              </a:defRPr>
            </a:lvl1pPr>
          </a:lstStyle>
          <a:p>
            <a:pPr>
              <a:defRPr/>
            </a:pPr>
            <a:fld id="{A1416323-DAFB-4E3B-B136-A26A27D9496F}" type="datetime3">
              <a:rPr lang="da-DK" altLang="da-DK">
                <a:latin typeface="Verdana" panose="020B0604030504040204" pitchFamily="34" charset="0"/>
              </a:rPr>
              <a:pPr>
                <a:defRPr/>
              </a:pPr>
              <a:t>25.05.2016</a:t>
            </a:fld>
            <a:endParaRPr lang="da-DK" altLang="da-DK" dirty="0">
              <a:latin typeface="Verdana" panose="020B0604030504040204"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solidFill>
                  <a:srgbClr val="000000"/>
                </a:solidFill>
              </a:defRPr>
            </a:lvl1pPr>
          </a:lstStyle>
          <a:p>
            <a:pPr>
              <a:defRPr/>
            </a:pPr>
            <a:r>
              <a:rPr lang="da-DK" altLang="da-DK" dirty="0">
                <a:latin typeface="Verdana" panose="020B0604030504040204" pitchFamily="34" charset="0"/>
              </a:rPr>
              <a:t>Medlemsmøde Kreston 140114</a:t>
            </a: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smtClean="0">
                <a:solidFill>
                  <a:srgbClr val="000000"/>
                </a:solidFill>
              </a:defRPr>
            </a:lvl1pPr>
          </a:lstStyle>
          <a:p>
            <a:pPr>
              <a:defRPr/>
            </a:pPr>
            <a:r>
              <a:rPr lang="da-DK" altLang="da-DK" dirty="0">
                <a:latin typeface="Verdana" panose="020B0604030504040204" pitchFamily="34" charset="0"/>
              </a:rPr>
              <a:t>Side </a:t>
            </a:r>
            <a:fld id="{F6A4075C-94A3-4639-88D9-C2E951465828}" type="slidenum">
              <a:rPr lang="da-DK" altLang="da-DK">
                <a:latin typeface="Verdana" panose="020B0604030504040204" pitchFamily="34" charset="0"/>
              </a:rPr>
              <a:pPr>
                <a:defRPr/>
              </a:pPr>
              <a:t>‹nr.›</a:t>
            </a:fld>
            <a:endParaRPr lang="da-DK" altLang="da-DK" dirty="0">
              <a:latin typeface="Verdana" panose="020B0604030504040204" pitchFamily="34" charset="0"/>
            </a:endParaRPr>
          </a:p>
        </p:txBody>
      </p:sp>
      <p:pic>
        <p:nvPicPr>
          <p:cNvPr id="5128"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12"/>
          <p:cNvSpPr txBox="1">
            <a:spLocks noChangeArrowheads="1"/>
          </p:cNvSpPr>
          <p:nvPr/>
        </p:nvSpPr>
        <p:spPr bwMode="auto">
          <a:xfrm>
            <a:off x="-1836738" y="2798763"/>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r" eaLnBrk="1" hangingPunct="1">
              <a:spcBef>
                <a:spcPct val="50000"/>
              </a:spcBef>
              <a:defRPr/>
            </a:pPr>
            <a:r>
              <a:rPr lang="da-DK" altLang="da-DK" sz="1000" b="1" dirty="0" smtClean="0">
                <a:solidFill>
                  <a:srgbClr val="000000"/>
                </a:solidFill>
              </a:rPr>
              <a:t>Skift tekstniveau:</a:t>
            </a:r>
          </a:p>
          <a:p>
            <a:pPr algn="r" eaLnBrk="1" hangingPunct="1">
              <a:spcBef>
                <a:spcPct val="50000"/>
              </a:spcBef>
              <a:defRPr/>
            </a:pPr>
            <a:r>
              <a:rPr lang="da-DK" altLang="da-DK" sz="1000" dirty="0" smtClean="0">
                <a:solidFill>
                  <a:srgbClr val="000000"/>
                </a:solidFill>
              </a:rPr>
              <a:t>Ændre på str. og indsæt punktform ved at bruge ”Formindsk/forøg” ikonet i listeniveau</a:t>
            </a:r>
          </a:p>
        </p:txBody>
      </p:sp>
      <p:pic>
        <p:nvPicPr>
          <p:cNvPr id="5130"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794125"/>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12149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hf hdr="0"/>
  <p:txStyles>
    <p:titleStyle>
      <a:lvl1pPr algn="l" rtl="0" eaLnBrk="0" fontAlgn="base" hangingPunct="0">
        <a:lnSpc>
          <a:spcPts val="4000"/>
        </a:lnSpc>
        <a:spcBef>
          <a:spcPct val="0"/>
        </a:spcBef>
        <a:spcAft>
          <a:spcPct val="0"/>
        </a:spcAft>
        <a:defRPr sz="4000" b="1">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itchFamily="34" charset="0"/>
        </a:defRPr>
      </a:lvl2pPr>
      <a:lvl3pPr algn="l" rtl="0" eaLnBrk="0" fontAlgn="base" hangingPunct="0">
        <a:lnSpc>
          <a:spcPts val="4000"/>
        </a:lnSpc>
        <a:spcBef>
          <a:spcPct val="0"/>
        </a:spcBef>
        <a:spcAft>
          <a:spcPct val="0"/>
        </a:spcAft>
        <a:defRPr sz="4000" b="1">
          <a:solidFill>
            <a:srgbClr val="14143C"/>
          </a:solidFill>
          <a:latin typeface="Verdana" pitchFamily="34" charset="0"/>
        </a:defRPr>
      </a:lvl3pPr>
      <a:lvl4pPr algn="l" rtl="0" eaLnBrk="0" fontAlgn="base" hangingPunct="0">
        <a:lnSpc>
          <a:spcPts val="4000"/>
        </a:lnSpc>
        <a:spcBef>
          <a:spcPct val="0"/>
        </a:spcBef>
        <a:spcAft>
          <a:spcPct val="0"/>
        </a:spcAft>
        <a:defRPr sz="4000" b="1">
          <a:solidFill>
            <a:srgbClr val="14143C"/>
          </a:solidFill>
          <a:latin typeface="Verdana" pitchFamily="34" charset="0"/>
        </a:defRPr>
      </a:lvl4pPr>
      <a:lvl5pPr algn="l" rtl="0" eaLnBrk="0" fontAlgn="base" hangingPunct="0">
        <a:lnSpc>
          <a:spcPts val="4000"/>
        </a:lnSpc>
        <a:spcBef>
          <a:spcPct val="0"/>
        </a:spcBef>
        <a:spcAft>
          <a:spcPct val="0"/>
        </a:spcAft>
        <a:defRPr sz="4000" b="1">
          <a:solidFill>
            <a:srgbClr val="14143C"/>
          </a:solidFill>
          <a:latin typeface="Verdana" pitchFamily="34" charset="0"/>
        </a:defRPr>
      </a:lvl5pPr>
      <a:lvl6pPr marL="457200" algn="l" rtl="0" eaLnBrk="1" fontAlgn="base" hangingPunct="1">
        <a:lnSpc>
          <a:spcPts val="4000"/>
        </a:lnSpc>
        <a:spcBef>
          <a:spcPct val="0"/>
        </a:spcBef>
        <a:spcAft>
          <a:spcPct val="0"/>
        </a:spcAft>
        <a:defRPr sz="4000" b="1">
          <a:solidFill>
            <a:srgbClr val="14143C"/>
          </a:solidFill>
          <a:latin typeface="Verdana" pitchFamily="34" charset="0"/>
        </a:defRPr>
      </a:lvl6pPr>
      <a:lvl7pPr marL="914400" algn="l" rtl="0" eaLnBrk="1" fontAlgn="base" hangingPunct="1">
        <a:lnSpc>
          <a:spcPts val="4000"/>
        </a:lnSpc>
        <a:spcBef>
          <a:spcPct val="0"/>
        </a:spcBef>
        <a:spcAft>
          <a:spcPct val="0"/>
        </a:spcAft>
        <a:defRPr sz="4000" b="1">
          <a:solidFill>
            <a:srgbClr val="14143C"/>
          </a:solidFill>
          <a:latin typeface="Verdana" pitchFamily="34" charset="0"/>
        </a:defRPr>
      </a:lvl7pPr>
      <a:lvl8pPr marL="1371600" algn="l" rtl="0" eaLnBrk="1" fontAlgn="base" hangingPunct="1">
        <a:lnSpc>
          <a:spcPts val="4000"/>
        </a:lnSpc>
        <a:spcBef>
          <a:spcPct val="0"/>
        </a:spcBef>
        <a:spcAft>
          <a:spcPct val="0"/>
        </a:spcAft>
        <a:defRPr sz="4000" b="1">
          <a:solidFill>
            <a:srgbClr val="14143C"/>
          </a:solidFill>
          <a:latin typeface="Verdana" pitchFamily="34" charset="0"/>
        </a:defRPr>
      </a:lvl8pPr>
      <a:lvl9pPr marL="1828800" algn="l" rtl="0" eaLnBrk="1" fontAlgn="base" hangingPunct="1">
        <a:lnSpc>
          <a:spcPts val="4000"/>
        </a:lnSpc>
        <a:spcBef>
          <a:spcPct val="0"/>
        </a:spcBef>
        <a:spcAft>
          <a:spcPct val="0"/>
        </a:spcAft>
        <a:defRPr sz="4000" b="1">
          <a:solidFill>
            <a:srgbClr val="14143C"/>
          </a:solidFill>
          <a:latin typeface="Verdana" pitchFamily="34" charset="0"/>
        </a:defRPr>
      </a:lvl9pPr>
    </p:titleStyle>
    <p:body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Blip>
          <a:blip r:embed="rId18"/>
        </a:buBlip>
        <a:defRPr sz="2200">
          <a:solidFill>
            <a:schemeClr val="tx1"/>
          </a:solidFill>
          <a:latin typeface="+mj-lt"/>
        </a:defRPr>
      </a:lvl4pPr>
      <a:lvl5pPr marL="549275" indent="-290513" algn="l" rtl="0" eaLnBrk="0" fontAlgn="base" hangingPunct="0">
        <a:lnSpc>
          <a:spcPts val="2000"/>
        </a:lnSpc>
        <a:spcBef>
          <a:spcPct val="0"/>
        </a:spcBef>
        <a:spcAft>
          <a:spcPct val="0"/>
        </a:spcAft>
        <a:buBlip>
          <a:blip r:embed="rId18"/>
        </a:buBlip>
        <a:defRPr sz="1600">
          <a:solidFill>
            <a:schemeClr val="tx1"/>
          </a:solidFill>
          <a:latin typeface="+mj-lt"/>
        </a:defRPr>
      </a:lvl5pPr>
      <a:lvl6pPr marL="1006475" indent="-290513" algn="l" rtl="0" eaLnBrk="1" fontAlgn="base" hangingPunct="1">
        <a:lnSpc>
          <a:spcPts val="2000"/>
        </a:lnSpc>
        <a:spcBef>
          <a:spcPct val="0"/>
        </a:spcBef>
        <a:spcAft>
          <a:spcPct val="0"/>
        </a:spcAft>
        <a:buBlip>
          <a:blip r:embed="rId18"/>
        </a:buBlip>
        <a:defRPr sz="1600">
          <a:solidFill>
            <a:schemeClr val="tx1"/>
          </a:solidFill>
          <a:latin typeface="+mj-lt"/>
        </a:defRPr>
      </a:lvl6pPr>
      <a:lvl7pPr marL="1463675" indent="-290513" algn="l" rtl="0" eaLnBrk="1" fontAlgn="base" hangingPunct="1">
        <a:lnSpc>
          <a:spcPts val="2000"/>
        </a:lnSpc>
        <a:spcBef>
          <a:spcPct val="0"/>
        </a:spcBef>
        <a:spcAft>
          <a:spcPct val="0"/>
        </a:spcAft>
        <a:buBlip>
          <a:blip r:embed="rId18"/>
        </a:buBlip>
        <a:defRPr sz="1600">
          <a:solidFill>
            <a:schemeClr val="tx1"/>
          </a:solidFill>
          <a:latin typeface="+mj-lt"/>
        </a:defRPr>
      </a:lvl7pPr>
      <a:lvl8pPr marL="1920875" indent="-290513" algn="l" rtl="0" eaLnBrk="1" fontAlgn="base" hangingPunct="1">
        <a:lnSpc>
          <a:spcPts val="2000"/>
        </a:lnSpc>
        <a:spcBef>
          <a:spcPct val="0"/>
        </a:spcBef>
        <a:spcAft>
          <a:spcPct val="0"/>
        </a:spcAft>
        <a:buBlip>
          <a:blip r:embed="rId18"/>
        </a:buBlip>
        <a:defRPr sz="1600">
          <a:solidFill>
            <a:schemeClr val="tx1"/>
          </a:solidFill>
          <a:latin typeface="+mj-lt"/>
        </a:defRPr>
      </a:lvl8pPr>
      <a:lvl9pPr marL="2378075" indent="-290513" algn="l" rtl="0" eaLnBrk="1" fontAlgn="base" hangingPunct="1">
        <a:lnSpc>
          <a:spcPts val="2000"/>
        </a:lnSpc>
        <a:spcBef>
          <a:spcPct val="0"/>
        </a:spcBef>
        <a:spcAft>
          <a:spcPct val="0"/>
        </a:spcAft>
        <a:buBlip>
          <a:blip r:embed="rId18"/>
        </a:buBlip>
        <a:defRPr sz="1600">
          <a:solidFill>
            <a:schemeClr val="tx1"/>
          </a:solidFill>
          <a:latin typeface="+mj-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smtClean="0">
              <a:solidFill>
                <a:srgbClr val="000000"/>
              </a:solidFill>
              <a:latin typeface="Verdana" pitchFamily="34" charset="0"/>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smtClean="0"/>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b="1"/>
            </a:lvl1pPr>
          </a:lstStyle>
          <a:p>
            <a:pPr eaLnBrk="1" hangingPunct="1">
              <a:defRPr/>
            </a:pPr>
            <a:fld id="{D742D23F-A41C-420C-B4A9-697694D5BC96}" type="datetime3">
              <a:rPr lang="da-DK">
                <a:solidFill>
                  <a:srgbClr val="000000"/>
                </a:solidFill>
                <a:latin typeface="Verdana" pitchFamily="34" charset="0"/>
              </a:rPr>
              <a:pPr eaLnBrk="1" hangingPunct="1">
                <a:defRPr/>
              </a:pPr>
              <a:t>25.05.2016</a:t>
            </a:fld>
            <a:endParaRPr 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defRPr/>
            </a:pPr>
            <a:r>
              <a:rPr lang="da-DK">
                <a:solidFill>
                  <a:srgbClr val="000000"/>
                </a:solidFill>
                <a:latin typeface="Verdana" pitchFamily="34" charset="0"/>
              </a:rPr>
              <a:t>Titel - Ændre dato og Titel i Indsæt &gt; Hoved/Sidefod</a:t>
            </a: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defRPr/>
            </a:pPr>
            <a:r>
              <a:rPr lang="da-DK">
                <a:solidFill>
                  <a:srgbClr val="000000"/>
                </a:solidFill>
                <a:latin typeface="Verdana" pitchFamily="34" charset="0"/>
              </a:rPr>
              <a:t>Side </a:t>
            </a:r>
            <a:fld id="{ADF94A4B-6BCC-4870-8D88-EF277006047E}" type="slidenum">
              <a:rPr lang="da-DK">
                <a:solidFill>
                  <a:srgbClr val="000000"/>
                </a:solidFill>
                <a:latin typeface="Verdana" pitchFamily="34" charset="0"/>
              </a:rPr>
              <a:pPr eaLnBrk="1" hangingPunct="1">
                <a:defRPr/>
              </a:pPr>
              <a:t>‹nr.›</a:t>
            </a:fld>
            <a:endParaRPr 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r" eaLnBrk="1" hangingPunct="1">
              <a:spcBef>
                <a:spcPct val="50000"/>
              </a:spcBef>
              <a:defRPr/>
            </a:pPr>
            <a:r>
              <a:rPr lang="da-DK" sz="1000" b="1" smtClean="0">
                <a:solidFill>
                  <a:srgbClr val="000000"/>
                </a:solidFill>
              </a:rPr>
              <a:t>Skift tekstniveau:</a:t>
            </a:r>
          </a:p>
          <a:p>
            <a:pPr algn="r" eaLnBrk="1" hangingPunct="1">
              <a:spcBef>
                <a:spcPct val="50000"/>
              </a:spcBef>
              <a:defRPr/>
            </a:pPr>
            <a:r>
              <a:rPr lang="da-DK" sz="1000" smtClean="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55593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Lst>
  <p:hf hdr="0" ftr="0" dt="0"/>
  <p:txStyles>
    <p:titleStyle>
      <a:lvl1pPr algn="l" rtl="0" eaLnBrk="0" fontAlgn="base" hangingPunct="0">
        <a:lnSpc>
          <a:spcPts val="4000"/>
        </a:lnSpc>
        <a:spcBef>
          <a:spcPct val="0"/>
        </a:spcBef>
        <a:spcAft>
          <a:spcPct val="0"/>
        </a:spcAft>
        <a:defRPr sz="4000" b="1">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itchFamily="34" charset="0"/>
        </a:defRPr>
      </a:lvl2pPr>
      <a:lvl3pPr algn="l" rtl="0" eaLnBrk="0" fontAlgn="base" hangingPunct="0">
        <a:lnSpc>
          <a:spcPts val="4000"/>
        </a:lnSpc>
        <a:spcBef>
          <a:spcPct val="0"/>
        </a:spcBef>
        <a:spcAft>
          <a:spcPct val="0"/>
        </a:spcAft>
        <a:defRPr sz="4000" b="1">
          <a:solidFill>
            <a:srgbClr val="14143C"/>
          </a:solidFill>
          <a:latin typeface="Verdana" pitchFamily="34" charset="0"/>
        </a:defRPr>
      </a:lvl3pPr>
      <a:lvl4pPr algn="l" rtl="0" eaLnBrk="0" fontAlgn="base" hangingPunct="0">
        <a:lnSpc>
          <a:spcPts val="4000"/>
        </a:lnSpc>
        <a:spcBef>
          <a:spcPct val="0"/>
        </a:spcBef>
        <a:spcAft>
          <a:spcPct val="0"/>
        </a:spcAft>
        <a:defRPr sz="4000" b="1">
          <a:solidFill>
            <a:srgbClr val="14143C"/>
          </a:solidFill>
          <a:latin typeface="Verdana" pitchFamily="34" charset="0"/>
        </a:defRPr>
      </a:lvl4pPr>
      <a:lvl5pPr algn="l" rtl="0" eaLnBrk="0" fontAlgn="base" hangingPunct="0">
        <a:lnSpc>
          <a:spcPts val="4000"/>
        </a:lnSpc>
        <a:spcBef>
          <a:spcPct val="0"/>
        </a:spcBef>
        <a:spcAft>
          <a:spcPct val="0"/>
        </a:spcAft>
        <a:defRPr sz="4000" b="1">
          <a:solidFill>
            <a:srgbClr val="14143C"/>
          </a:solidFill>
          <a:latin typeface="Verdana" pitchFamily="34" charset="0"/>
        </a:defRPr>
      </a:lvl5pPr>
      <a:lvl6pPr marL="457200" algn="l" rtl="0" fontAlgn="base">
        <a:lnSpc>
          <a:spcPts val="4000"/>
        </a:lnSpc>
        <a:spcBef>
          <a:spcPct val="0"/>
        </a:spcBef>
        <a:spcAft>
          <a:spcPct val="0"/>
        </a:spcAft>
        <a:defRPr sz="4000" b="1">
          <a:solidFill>
            <a:srgbClr val="14143C"/>
          </a:solidFill>
          <a:latin typeface="Verdana" pitchFamily="34" charset="0"/>
        </a:defRPr>
      </a:lvl6pPr>
      <a:lvl7pPr marL="914400" algn="l" rtl="0" fontAlgn="base">
        <a:lnSpc>
          <a:spcPts val="4000"/>
        </a:lnSpc>
        <a:spcBef>
          <a:spcPct val="0"/>
        </a:spcBef>
        <a:spcAft>
          <a:spcPct val="0"/>
        </a:spcAft>
        <a:defRPr sz="4000" b="1">
          <a:solidFill>
            <a:srgbClr val="14143C"/>
          </a:solidFill>
          <a:latin typeface="Verdana" pitchFamily="34" charset="0"/>
        </a:defRPr>
      </a:lvl7pPr>
      <a:lvl8pPr marL="1371600" algn="l" rtl="0" fontAlgn="base">
        <a:lnSpc>
          <a:spcPts val="4000"/>
        </a:lnSpc>
        <a:spcBef>
          <a:spcPct val="0"/>
        </a:spcBef>
        <a:spcAft>
          <a:spcPct val="0"/>
        </a:spcAft>
        <a:defRPr sz="4000" b="1">
          <a:solidFill>
            <a:srgbClr val="14143C"/>
          </a:solidFill>
          <a:latin typeface="Verdana" pitchFamily="34" charset="0"/>
        </a:defRPr>
      </a:lvl8pPr>
      <a:lvl9pPr marL="1828800" algn="l" rtl="0" fontAlgn="base">
        <a:lnSpc>
          <a:spcPts val="4000"/>
        </a:lnSpc>
        <a:spcBef>
          <a:spcPct val="0"/>
        </a:spcBef>
        <a:spcAft>
          <a:spcPct val="0"/>
        </a:spcAft>
        <a:defRPr sz="4000" b="1">
          <a:solidFill>
            <a:srgbClr val="14143C"/>
          </a:solidFill>
          <a:latin typeface="Verdana" pitchFamily="34" charset="0"/>
        </a:defRPr>
      </a:lvl9pPr>
    </p:titleStyle>
    <p:body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Char char="•"/>
        <a:defRPr sz="2200">
          <a:solidFill>
            <a:schemeClr val="tx1"/>
          </a:solidFill>
          <a:latin typeface="+mj-lt"/>
        </a:defRPr>
      </a:lvl4pPr>
      <a:lvl5pPr marL="549275" indent="-290513" algn="l" rtl="0" eaLnBrk="0" fontAlgn="base" hangingPunct="0">
        <a:lnSpc>
          <a:spcPts val="2000"/>
        </a:lnSpc>
        <a:spcBef>
          <a:spcPct val="0"/>
        </a:spcBef>
        <a:spcAft>
          <a:spcPct val="0"/>
        </a:spcAft>
        <a:buChar char="•"/>
        <a:defRPr sz="1600">
          <a:solidFill>
            <a:schemeClr val="tx1"/>
          </a:solidFill>
          <a:latin typeface="+mj-lt"/>
        </a:defRPr>
      </a:lvl5pPr>
      <a:lvl6pPr marL="1006475" indent="-290513" algn="l" rtl="0" fontAlgn="base">
        <a:lnSpc>
          <a:spcPts val="2000"/>
        </a:lnSpc>
        <a:spcBef>
          <a:spcPct val="0"/>
        </a:spcBef>
        <a:spcAft>
          <a:spcPct val="0"/>
        </a:spcAft>
        <a:buChar char="•"/>
        <a:defRPr sz="1600">
          <a:solidFill>
            <a:schemeClr val="tx1"/>
          </a:solidFill>
          <a:latin typeface="+mj-lt"/>
        </a:defRPr>
      </a:lvl6pPr>
      <a:lvl7pPr marL="1463675" indent="-290513" algn="l" rtl="0" fontAlgn="base">
        <a:lnSpc>
          <a:spcPts val="2000"/>
        </a:lnSpc>
        <a:spcBef>
          <a:spcPct val="0"/>
        </a:spcBef>
        <a:spcAft>
          <a:spcPct val="0"/>
        </a:spcAft>
        <a:buChar char="•"/>
        <a:defRPr sz="1600">
          <a:solidFill>
            <a:schemeClr val="tx1"/>
          </a:solidFill>
          <a:latin typeface="+mj-lt"/>
        </a:defRPr>
      </a:lvl7pPr>
      <a:lvl8pPr marL="1920875" indent="-290513" algn="l" rtl="0" fontAlgn="base">
        <a:lnSpc>
          <a:spcPts val="2000"/>
        </a:lnSpc>
        <a:spcBef>
          <a:spcPct val="0"/>
        </a:spcBef>
        <a:spcAft>
          <a:spcPct val="0"/>
        </a:spcAft>
        <a:buChar char="•"/>
        <a:defRPr sz="1600">
          <a:solidFill>
            <a:schemeClr val="tx1"/>
          </a:solidFill>
          <a:latin typeface="+mj-lt"/>
        </a:defRPr>
      </a:lvl8pPr>
      <a:lvl9pPr marL="2378075" indent="-290513" algn="l" rtl="0" fontAlgn="base">
        <a:lnSpc>
          <a:spcPts val="2000"/>
        </a:lnSpc>
        <a:spcBef>
          <a:spcPct val="0"/>
        </a:spcBef>
        <a:spcAft>
          <a:spcPct val="0"/>
        </a:spcAft>
        <a:buChar char="•"/>
        <a:defRPr sz="1600">
          <a:solidFill>
            <a:schemeClr val="tx1"/>
          </a:solidFill>
          <a:latin typeface="+mj-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smtClean="0">
              <a:solidFill>
                <a:srgbClr val="000000"/>
              </a:solidFill>
              <a:latin typeface="Verdana" pitchFamily="34" charset="0"/>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smtClean="0"/>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b="1"/>
            </a:lvl1pPr>
          </a:lstStyle>
          <a:p>
            <a:pPr eaLnBrk="1" hangingPunct="1">
              <a:defRPr/>
            </a:pPr>
            <a:fld id="{D742D23F-A41C-420C-B4A9-697694D5BC96}" type="datetime3">
              <a:rPr lang="da-DK">
                <a:solidFill>
                  <a:srgbClr val="000000"/>
                </a:solidFill>
                <a:latin typeface="Verdana" pitchFamily="34" charset="0"/>
              </a:rPr>
              <a:pPr eaLnBrk="1" hangingPunct="1">
                <a:defRPr/>
              </a:pPr>
              <a:t>25.05.2016</a:t>
            </a:fld>
            <a:endParaRPr 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defRPr/>
            </a:pPr>
            <a:r>
              <a:rPr lang="da-DK">
                <a:solidFill>
                  <a:srgbClr val="000000"/>
                </a:solidFill>
                <a:latin typeface="Verdana" pitchFamily="34" charset="0"/>
              </a:rPr>
              <a:t>Titel - Ændre dato og Titel i Indsæt &gt; Hoved/Sidefod</a:t>
            </a: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defRPr/>
            </a:pPr>
            <a:r>
              <a:rPr lang="da-DK">
                <a:solidFill>
                  <a:srgbClr val="000000"/>
                </a:solidFill>
                <a:latin typeface="Verdana" pitchFamily="34" charset="0"/>
              </a:rPr>
              <a:t>Side </a:t>
            </a:r>
            <a:fld id="{ADF94A4B-6BCC-4870-8D88-EF277006047E}" type="slidenum">
              <a:rPr lang="da-DK">
                <a:solidFill>
                  <a:srgbClr val="000000"/>
                </a:solidFill>
                <a:latin typeface="Verdana" pitchFamily="34" charset="0"/>
              </a:rPr>
              <a:pPr eaLnBrk="1" hangingPunct="1">
                <a:defRPr/>
              </a:pPr>
              <a:t>‹nr.›</a:t>
            </a:fld>
            <a:endParaRPr 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r" eaLnBrk="1" hangingPunct="1">
              <a:spcBef>
                <a:spcPct val="50000"/>
              </a:spcBef>
              <a:defRPr/>
            </a:pPr>
            <a:r>
              <a:rPr lang="da-DK" sz="1000" b="1" smtClean="0">
                <a:solidFill>
                  <a:srgbClr val="000000"/>
                </a:solidFill>
              </a:rPr>
              <a:t>Skift tekstniveau:</a:t>
            </a:r>
          </a:p>
          <a:p>
            <a:pPr algn="r" eaLnBrk="1" hangingPunct="1">
              <a:spcBef>
                <a:spcPct val="50000"/>
              </a:spcBef>
              <a:defRPr/>
            </a:pPr>
            <a:r>
              <a:rPr lang="da-DK" sz="1000" smtClean="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444262"/>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Lst>
  <p:hf hdr="0" ftr="0" dt="0"/>
  <p:txStyles>
    <p:titleStyle>
      <a:lvl1pPr algn="l" rtl="0" eaLnBrk="0" fontAlgn="base" hangingPunct="0">
        <a:lnSpc>
          <a:spcPts val="4000"/>
        </a:lnSpc>
        <a:spcBef>
          <a:spcPct val="0"/>
        </a:spcBef>
        <a:spcAft>
          <a:spcPct val="0"/>
        </a:spcAft>
        <a:defRPr sz="4000" b="1">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itchFamily="34" charset="0"/>
        </a:defRPr>
      </a:lvl2pPr>
      <a:lvl3pPr algn="l" rtl="0" eaLnBrk="0" fontAlgn="base" hangingPunct="0">
        <a:lnSpc>
          <a:spcPts val="4000"/>
        </a:lnSpc>
        <a:spcBef>
          <a:spcPct val="0"/>
        </a:spcBef>
        <a:spcAft>
          <a:spcPct val="0"/>
        </a:spcAft>
        <a:defRPr sz="4000" b="1">
          <a:solidFill>
            <a:srgbClr val="14143C"/>
          </a:solidFill>
          <a:latin typeface="Verdana" pitchFamily="34" charset="0"/>
        </a:defRPr>
      </a:lvl3pPr>
      <a:lvl4pPr algn="l" rtl="0" eaLnBrk="0" fontAlgn="base" hangingPunct="0">
        <a:lnSpc>
          <a:spcPts val="4000"/>
        </a:lnSpc>
        <a:spcBef>
          <a:spcPct val="0"/>
        </a:spcBef>
        <a:spcAft>
          <a:spcPct val="0"/>
        </a:spcAft>
        <a:defRPr sz="4000" b="1">
          <a:solidFill>
            <a:srgbClr val="14143C"/>
          </a:solidFill>
          <a:latin typeface="Verdana" pitchFamily="34" charset="0"/>
        </a:defRPr>
      </a:lvl4pPr>
      <a:lvl5pPr algn="l" rtl="0" eaLnBrk="0" fontAlgn="base" hangingPunct="0">
        <a:lnSpc>
          <a:spcPts val="4000"/>
        </a:lnSpc>
        <a:spcBef>
          <a:spcPct val="0"/>
        </a:spcBef>
        <a:spcAft>
          <a:spcPct val="0"/>
        </a:spcAft>
        <a:defRPr sz="4000" b="1">
          <a:solidFill>
            <a:srgbClr val="14143C"/>
          </a:solidFill>
          <a:latin typeface="Verdana" pitchFamily="34" charset="0"/>
        </a:defRPr>
      </a:lvl5pPr>
      <a:lvl6pPr marL="457200" algn="l" rtl="0" fontAlgn="base">
        <a:lnSpc>
          <a:spcPts val="4000"/>
        </a:lnSpc>
        <a:spcBef>
          <a:spcPct val="0"/>
        </a:spcBef>
        <a:spcAft>
          <a:spcPct val="0"/>
        </a:spcAft>
        <a:defRPr sz="4000" b="1">
          <a:solidFill>
            <a:srgbClr val="14143C"/>
          </a:solidFill>
          <a:latin typeface="Verdana" pitchFamily="34" charset="0"/>
        </a:defRPr>
      </a:lvl6pPr>
      <a:lvl7pPr marL="914400" algn="l" rtl="0" fontAlgn="base">
        <a:lnSpc>
          <a:spcPts val="4000"/>
        </a:lnSpc>
        <a:spcBef>
          <a:spcPct val="0"/>
        </a:spcBef>
        <a:spcAft>
          <a:spcPct val="0"/>
        </a:spcAft>
        <a:defRPr sz="4000" b="1">
          <a:solidFill>
            <a:srgbClr val="14143C"/>
          </a:solidFill>
          <a:latin typeface="Verdana" pitchFamily="34" charset="0"/>
        </a:defRPr>
      </a:lvl7pPr>
      <a:lvl8pPr marL="1371600" algn="l" rtl="0" fontAlgn="base">
        <a:lnSpc>
          <a:spcPts val="4000"/>
        </a:lnSpc>
        <a:spcBef>
          <a:spcPct val="0"/>
        </a:spcBef>
        <a:spcAft>
          <a:spcPct val="0"/>
        </a:spcAft>
        <a:defRPr sz="4000" b="1">
          <a:solidFill>
            <a:srgbClr val="14143C"/>
          </a:solidFill>
          <a:latin typeface="Verdana" pitchFamily="34" charset="0"/>
        </a:defRPr>
      </a:lvl8pPr>
      <a:lvl9pPr marL="1828800" algn="l" rtl="0" fontAlgn="base">
        <a:lnSpc>
          <a:spcPts val="4000"/>
        </a:lnSpc>
        <a:spcBef>
          <a:spcPct val="0"/>
        </a:spcBef>
        <a:spcAft>
          <a:spcPct val="0"/>
        </a:spcAft>
        <a:defRPr sz="4000" b="1">
          <a:solidFill>
            <a:srgbClr val="14143C"/>
          </a:solidFill>
          <a:latin typeface="Verdana" pitchFamily="34" charset="0"/>
        </a:defRPr>
      </a:lvl9pPr>
    </p:titleStyle>
    <p:body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Char char="•"/>
        <a:defRPr sz="2200">
          <a:solidFill>
            <a:schemeClr val="tx1"/>
          </a:solidFill>
          <a:latin typeface="+mj-lt"/>
        </a:defRPr>
      </a:lvl4pPr>
      <a:lvl5pPr marL="549275" indent="-290513" algn="l" rtl="0" eaLnBrk="0" fontAlgn="base" hangingPunct="0">
        <a:lnSpc>
          <a:spcPts val="2000"/>
        </a:lnSpc>
        <a:spcBef>
          <a:spcPct val="0"/>
        </a:spcBef>
        <a:spcAft>
          <a:spcPct val="0"/>
        </a:spcAft>
        <a:buChar char="•"/>
        <a:defRPr sz="1600">
          <a:solidFill>
            <a:schemeClr val="tx1"/>
          </a:solidFill>
          <a:latin typeface="+mj-lt"/>
        </a:defRPr>
      </a:lvl5pPr>
      <a:lvl6pPr marL="1006475" indent="-290513" algn="l" rtl="0" fontAlgn="base">
        <a:lnSpc>
          <a:spcPts val="2000"/>
        </a:lnSpc>
        <a:spcBef>
          <a:spcPct val="0"/>
        </a:spcBef>
        <a:spcAft>
          <a:spcPct val="0"/>
        </a:spcAft>
        <a:buChar char="•"/>
        <a:defRPr sz="1600">
          <a:solidFill>
            <a:schemeClr val="tx1"/>
          </a:solidFill>
          <a:latin typeface="+mj-lt"/>
        </a:defRPr>
      </a:lvl6pPr>
      <a:lvl7pPr marL="1463675" indent="-290513" algn="l" rtl="0" fontAlgn="base">
        <a:lnSpc>
          <a:spcPts val="2000"/>
        </a:lnSpc>
        <a:spcBef>
          <a:spcPct val="0"/>
        </a:spcBef>
        <a:spcAft>
          <a:spcPct val="0"/>
        </a:spcAft>
        <a:buChar char="•"/>
        <a:defRPr sz="1600">
          <a:solidFill>
            <a:schemeClr val="tx1"/>
          </a:solidFill>
          <a:latin typeface="+mj-lt"/>
        </a:defRPr>
      </a:lvl7pPr>
      <a:lvl8pPr marL="1920875" indent="-290513" algn="l" rtl="0" fontAlgn="base">
        <a:lnSpc>
          <a:spcPts val="2000"/>
        </a:lnSpc>
        <a:spcBef>
          <a:spcPct val="0"/>
        </a:spcBef>
        <a:spcAft>
          <a:spcPct val="0"/>
        </a:spcAft>
        <a:buChar char="•"/>
        <a:defRPr sz="1600">
          <a:solidFill>
            <a:schemeClr val="tx1"/>
          </a:solidFill>
          <a:latin typeface="+mj-lt"/>
        </a:defRPr>
      </a:lvl8pPr>
      <a:lvl9pPr marL="2378075" indent="-290513" algn="l" rtl="0" fontAlgn="base">
        <a:lnSpc>
          <a:spcPts val="2000"/>
        </a:lnSpc>
        <a:spcBef>
          <a:spcPct val="0"/>
        </a:spcBef>
        <a:spcAft>
          <a:spcPct val="0"/>
        </a:spcAft>
        <a:buChar char="•"/>
        <a:defRPr sz="1600">
          <a:solidFill>
            <a:schemeClr val="tx1"/>
          </a:solidFill>
          <a:latin typeface="+mj-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200">
              <a:solidFill>
                <a:srgbClr val="000000"/>
              </a:solidFill>
              <a:latin typeface="Verdana" pitchFamily="34" charset="0"/>
            </a:endParaRPr>
          </a:p>
        </p:txBody>
      </p:sp>
      <p:sp>
        <p:nvSpPr>
          <p:cNvPr id="1027" name="Rectangle 2"/>
          <p:cNvSpPr>
            <a:spLocks noGrp="1" noChangeArrowheads="1"/>
          </p:cNvSpPr>
          <p:nvPr>
            <p:ph type="title"/>
          </p:nvPr>
        </p:nvSpPr>
        <p:spPr bwMode="auto">
          <a:xfrm>
            <a:off x="574676" y="741365"/>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smtClean="0"/>
              <a:t>Click to edit Master title style</a:t>
            </a:r>
          </a:p>
        </p:txBody>
      </p:sp>
      <p:sp>
        <p:nvSpPr>
          <p:cNvPr id="1028" name="Rectangle 3"/>
          <p:cNvSpPr>
            <a:spLocks noGrp="1" noChangeArrowheads="1"/>
          </p:cNvSpPr>
          <p:nvPr>
            <p:ph type="body" idx="1"/>
          </p:nvPr>
        </p:nvSpPr>
        <p:spPr bwMode="auto">
          <a:xfrm>
            <a:off x="574676"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2" name="Rectangle 4"/>
          <p:cNvSpPr>
            <a:spLocks noGrp="1" noChangeArrowheads="1"/>
          </p:cNvSpPr>
          <p:nvPr>
            <p:ph type="dt" sz="half" idx="2"/>
          </p:nvPr>
        </p:nvSpPr>
        <p:spPr bwMode="auto">
          <a:xfrm>
            <a:off x="7343776" y="5697540"/>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b="1"/>
            </a:lvl1pPr>
          </a:lstStyle>
          <a:p>
            <a:pPr eaLnBrk="1" hangingPunct="1">
              <a:defRPr/>
            </a:pPr>
            <a:fld id="{D742D23F-A41C-420C-B4A9-697694D5BC96}" type="datetime3">
              <a:rPr lang="da-DK">
                <a:solidFill>
                  <a:srgbClr val="000000"/>
                </a:solidFill>
                <a:latin typeface="Verdana" pitchFamily="34" charset="0"/>
              </a:rPr>
              <a:pPr eaLnBrk="1" hangingPunct="1">
                <a:defRPr/>
              </a:pPr>
              <a:t>25.05.2016</a:t>
            </a:fld>
            <a:endParaRPr 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6"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a:lvl1pPr>
          </a:lstStyle>
          <a:p>
            <a:pPr eaLnBrk="1" hangingPunct="1">
              <a:defRPr/>
            </a:pPr>
            <a:r>
              <a:rPr lang="da-DK">
                <a:solidFill>
                  <a:srgbClr val="000000"/>
                </a:solidFill>
                <a:latin typeface="Verdana" pitchFamily="34" charset="0"/>
              </a:rPr>
              <a:t>Titel - Ændre dato og Titel i Indsæt &gt; Hoved/Sidefod</a:t>
            </a:r>
          </a:p>
        </p:txBody>
      </p:sp>
      <p:sp>
        <p:nvSpPr>
          <p:cNvPr id="1030" name="Rectangle 6"/>
          <p:cNvSpPr>
            <a:spLocks noGrp="1" noChangeArrowheads="1"/>
          </p:cNvSpPr>
          <p:nvPr>
            <p:ph type="sldNum" sz="quarter" idx="4"/>
          </p:nvPr>
        </p:nvSpPr>
        <p:spPr bwMode="auto">
          <a:xfrm>
            <a:off x="7343776" y="6129340"/>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a:lvl1pPr>
          </a:lstStyle>
          <a:p>
            <a:pPr eaLnBrk="1" hangingPunct="1">
              <a:defRPr/>
            </a:pPr>
            <a:r>
              <a:rPr lang="da-DK">
                <a:solidFill>
                  <a:srgbClr val="000000"/>
                </a:solidFill>
                <a:latin typeface="Verdana" pitchFamily="34" charset="0"/>
              </a:rPr>
              <a:t>Side </a:t>
            </a:r>
            <a:fld id="{ADF94A4B-6BCC-4870-8D88-EF277006047E}" type="slidenum">
              <a:rPr lang="da-DK">
                <a:solidFill>
                  <a:srgbClr val="000000"/>
                </a:solidFill>
                <a:latin typeface="Verdana" pitchFamily="34" charset="0"/>
              </a:rPr>
              <a:pPr eaLnBrk="1" hangingPunct="1">
                <a:defRPr/>
              </a:pPr>
              <a:t>‹nr.›</a:t>
            </a:fld>
            <a:endParaRPr 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9" y="260352"/>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7" y="2114551"/>
            <a:ext cx="1800225" cy="60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500" tIns="40500" rIns="40500" bIns="40500">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r" eaLnBrk="1" hangingPunct="1">
              <a:spcBef>
                <a:spcPct val="50000"/>
              </a:spcBef>
              <a:defRPr/>
            </a:pPr>
            <a:r>
              <a:rPr lang="da-DK" sz="750" b="1" smtClean="0">
                <a:solidFill>
                  <a:srgbClr val="000000"/>
                </a:solidFill>
              </a:rPr>
              <a:t>Skift tekstniveau:</a:t>
            </a:r>
          </a:p>
          <a:p>
            <a:pPr algn="r" eaLnBrk="1" hangingPunct="1">
              <a:spcBef>
                <a:spcPct val="50000"/>
              </a:spcBef>
              <a:defRPr/>
            </a:pPr>
            <a:r>
              <a:rPr lang="da-DK" sz="750" smtClean="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050897"/>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Lst>
  <p:hf hdr="0" ftr="0" dt="0"/>
  <p:txStyles>
    <p:titleStyle>
      <a:lvl1pPr algn="l" rtl="0" eaLnBrk="0" fontAlgn="base" hangingPunct="0">
        <a:lnSpc>
          <a:spcPts val="3000"/>
        </a:lnSpc>
        <a:spcBef>
          <a:spcPct val="0"/>
        </a:spcBef>
        <a:spcAft>
          <a:spcPct val="0"/>
        </a:spcAft>
        <a:defRPr sz="3000" b="1">
          <a:solidFill>
            <a:srgbClr val="14143C"/>
          </a:solidFill>
          <a:latin typeface="+mj-lt"/>
          <a:ea typeface="+mj-ea"/>
          <a:cs typeface="+mj-cs"/>
        </a:defRPr>
      </a:lvl1pPr>
      <a:lvl2pPr algn="l" rtl="0" eaLnBrk="0" fontAlgn="base" hangingPunct="0">
        <a:lnSpc>
          <a:spcPts val="3000"/>
        </a:lnSpc>
        <a:spcBef>
          <a:spcPct val="0"/>
        </a:spcBef>
        <a:spcAft>
          <a:spcPct val="0"/>
        </a:spcAft>
        <a:defRPr sz="3000" b="1">
          <a:solidFill>
            <a:srgbClr val="14143C"/>
          </a:solidFill>
          <a:latin typeface="Verdana" pitchFamily="34" charset="0"/>
        </a:defRPr>
      </a:lvl2pPr>
      <a:lvl3pPr algn="l" rtl="0" eaLnBrk="0" fontAlgn="base" hangingPunct="0">
        <a:lnSpc>
          <a:spcPts val="3000"/>
        </a:lnSpc>
        <a:spcBef>
          <a:spcPct val="0"/>
        </a:spcBef>
        <a:spcAft>
          <a:spcPct val="0"/>
        </a:spcAft>
        <a:defRPr sz="3000" b="1">
          <a:solidFill>
            <a:srgbClr val="14143C"/>
          </a:solidFill>
          <a:latin typeface="Verdana" pitchFamily="34" charset="0"/>
        </a:defRPr>
      </a:lvl3pPr>
      <a:lvl4pPr algn="l" rtl="0" eaLnBrk="0" fontAlgn="base" hangingPunct="0">
        <a:lnSpc>
          <a:spcPts val="3000"/>
        </a:lnSpc>
        <a:spcBef>
          <a:spcPct val="0"/>
        </a:spcBef>
        <a:spcAft>
          <a:spcPct val="0"/>
        </a:spcAft>
        <a:defRPr sz="3000" b="1">
          <a:solidFill>
            <a:srgbClr val="14143C"/>
          </a:solidFill>
          <a:latin typeface="Verdana" pitchFamily="34" charset="0"/>
        </a:defRPr>
      </a:lvl4pPr>
      <a:lvl5pPr algn="l" rtl="0" eaLnBrk="0" fontAlgn="base" hangingPunct="0">
        <a:lnSpc>
          <a:spcPts val="3000"/>
        </a:lnSpc>
        <a:spcBef>
          <a:spcPct val="0"/>
        </a:spcBef>
        <a:spcAft>
          <a:spcPct val="0"/>
        </a:spcAft>
        <a:defRPr sz="3000" b="1">
          <a:solidFill>
            <a:srgbClr val="14143C"/>
          </a:solidFill>
          <a:latin typeface="Verdana" pitchFamily="34" charset="0"/>
        </a:defRPr>
      </a:lvl5pPr>
      <a:lvl6pPr marL="342900" algn="l" rtl="0" fontAlgn="base">
        <a:lnSpc>
          <a:spcPts val="3000"/>
        </a:lnSpc>
        <a:spcBef>
          <a:spcPct val="0"/>
        </a:spcBef>
        <a:spcAft>
          <a:spcPct val="0"/>
        </a:spcAft>
        <a:defRPr sz="3000" b="1">
          <a:solidFill>
            <a:srgbClr val="14143C"/>
          </a:solidFill>
          <a:latin typeface="Verdana" pitchFamily="34" charset="0"/>
        </a:defRPr>
      </a:lvl6pPr>
      <a:lvl7pPr marL="685800" algn="l" rtl="0" fontAlgn="base">
        <a:lnSpc>
          <a:spcPts val="3000"/>
        </a:lnSpc>
        <a:spcBef>
          <a:spcPct val="0"/>
        </a:spcBef>
        <a:spcAft>
          <a:spcPct val="0"/>
        </a:spcAft>
        <a:defRPr sz="3000" b="1">
          <a:solidFill>
            <a:srgbClr val="14143C"/>
          </a:solidFill>
          <a:latin typeface="Verdana" pitchFamily="34" charset="0"/>
        </a:defRPr>
      </a:lvl7pPr>
      <a:lvl8pPr marL="1028700" algn="l" rtl="0" fontAlgn="base">
        <a:lnSpc>
          <a:spcPts val="3000"/>
        </a:lnSpc>
        <a:spcBef>
          <a:spcPct val="0"/>
        </a:spcBef>
        <a:spcAft>
          <a:spcPct val="0"/>
        </a:spcAft>
        <a:defRPr sz="3000" b="1">
          <a:solidFill>
            <a:srgbClr val="14143C"/>
          </a:solidFill>
          <a:latin typeface="Verdana" pitchFamily="34" charset="0"/>
        </a:defRPr>
      </a:lvl8pPr>
      <a:lvl9pPr marL="1371600" algn="l" rtl="0" fontAlgn="base">
        <a:lnSpc>
          <a:spcPts val="3000"/>
        </a:lnSpc>
        <a:spcBef>
          <a:spcPct val="0"/>
        </a:spcBef>
        <a:spcAft>
          <a:spcPct val="0"/>
        </a:spcAft>
        <a:defRPr sz="3000" b="1">
          <a:solidFill>
            <a:srgbClr val="14143C"/>
          </a:solidFill>
          <a:latin typeface="Verdana" pitchFamily="34" charset="0"/>
        </a:defRPr>
      </a:lvl9pPr>
    </p:titleStyle>
    <p:bodyStyle>
      <a:lvl1pPr marL="257175" indent="-257175" algn="l" rtl="0" eaLnBrk="0" fontAlgn="base" hangingPunct="0">
        <a:lnSpc>
          <a:spcPts val="2775"/>
        </a:lnSpc>
        <a:spcBef>
          <a:spcPct val="100000"/>
        </a:spcBef>
        <a:spcAft>
          <a:spcPct val="0"/>
        </a:spcAft>
        <a:defRPr sz="2550" b="1" u="sng">
          <a:solidFill>
            <a:srgbClr val="14143C"/>
          </a:solidFill>
          <a:latin typeface="+mn-lt"/>
          <a:ea typeface="+mn-ea"/>
          <a:cs typeface="+mn-cs"/>
        </a:defRPr>
      </a:lvl1pPr>
      <a:lvl2pPr marL="1191" indent="341710" algn="l" rtl="0" eaLnBrk="0" fontAlgn="base" hangingPunct="0">
        <a:lnSpc>
          <a:spcPts val="1950"/>
        </a:lnSpc>
        <a:spcBef>
          <a:spcPct val="0"/>
        </a:spcBef>
        <a:spcAft>
          <a:spcPct val="0"/>
        </a:spcAft>
        <a:defRPr sz="1650">
          <a:solidFill>
            <a:schemeClr val="tx1"/>
          </a:solidFill>
          <a:latin typeface="+mj-lt"/>
        </a:defRPr>
      </a:lvl2pPr>
      <a:lvl3pPr marL="2381" indent="683419" algn="l" rtl="0" eaLnBrk="0" fontAlgn="base" hangingPunct="0">
        <a:lnSpc>
          <a:spcPts val="1650"/>
        </a:lnSpc>
        <a:spcBef>
          <a:spcPct val="0"/>
        </a:spcBef>
        <a:spcAft>
          <a:spcPct val="0"/>
        </a:spcAft>
        <a:defRPr sz="1200">
          <a:solidFill>
            <a:schemeClr val="tx1"/>
          </a:solidFill>
          <a:latin typeface="+mj-lt"/>
        </a:defRPr>
      </a:lvl3pPr>
      <a:lvl4pPr marL="192881" indent="-189310" algn="l" rtl="0" eaLnBrk="0" fontAlgn="base" hangingPunct="0">
        <a:lnSpc>
          <a:spcPts val="1950"/>
        </a:lnSpc>
        <a:spcBef>
          <a:spcPct val="0"/>
        </a:spcBef>
        <a:spcAft>
          <a:spcPct val="0"/>
        </a:spcAft>
        <a:buChar char="•"/>
        <a:defRPr sz="1650">
          <a:solidFill>
            <a:schemeClr val="tx1"/>
          </a:solidFill>
          <a:latin typeface="+mj-lt"/>
        </a:defRPr>
      </a:lvl4pPr>
      <a:lvl5pPr marL="411956" indent="-217885" algn="l" rtl="0" eaLnBrk="0" fontAlgn="base" hangingPunct="0">
        <a:lnSpc>
          <a:spcPts val="1500"/>
        </a:lnSpc>
        <a:spcBef>
          <a:spcPct val="0"/>
        </a:spcBef>
        <a:spcAft>
          <a:spcPct val="0"/>
        </a:spcAft>
        <a:buChar char="•"/>
        <a:defRPr sz="1200">
          <a:solidFill>
            <a:schemeClr val="tx1"/>
          </a:solidFill>
          <a:latin typeface="+mj-lt"/>
        </a:defRPr>
      </a:lvl5pPr>
      <a:lvl6pPr marL="754856" indent="-217885" algn="l" rtl="0" fontAlgn="base">
        <a:lnSpc>
          <a:spcPts val="1500"/>
        </a:lnSpc>
        <a:spcBef>
          <a:spcPct val="0"/>
        </a:spcBef>
        <a:spcAft>
          <a:spcPct val="0"/>
        </a:spcAft>
        <a:buChar char="•"/>
        <a:defRPr sz="1200">
          <a:solidFill>
            <a:schemeClr val="tx1"/>
          </a:solidFill>
          <a:latin typeface="+mj-lt"/>
        </a:defRPr>
      </a:lvl6pPr>
      <a:lvl7pPr marL="1097756" indent="-217885" algn="l" rtl="0" fontAlgn="base">
        <a:lnSpc>
          <a:spcPts val="1500"/>
        </a:lnSpc>
        <a:spcBef>
          <a:spcPct val="0"/>
        </a:spcBef>
        <a:spcAft>
          <a:spcPct val="0"/>
        </a:spcAft>
        <a:buChar char="•"/>
        <a:defRPr sz="1200">
          <a:solidFill>
            <a:schemeClr val="tx1"/>
          </a:solidFill>
          <a:latin typeface="+mj-lt"/>
        </a:defRPr>
      </a:lvl7pPr>
      <a:lvl8pPr marL="1440656" indent="-217885" algn="l" rtl="0" fontAlgn="base">
        <a:lnSpc>
          <a:spcPts val="1500"/>
        </a:lnSpc>
        <a:spcBef>
          <a:spcPct val="0"/>
        </a:spcBef>
        <a:spcAft>
          <a:spcPct val="0"/>
        </a:spcAft>
        <a:buChar char="•"/>
        <a:defRPr sz="1200">
          <a:solidFill>
            <a:schemeClr val="tx1"/>
          </a:solidFill>
          <a:latin typeface="+mj-lt"/>
        </a:defRPr>
      </a:lvl8pPr>
      <a:lvl9pPr marL="1783556" indent="-217885" algn="l" rtl="0" fontAlgn="base">
        <a:lnSpc>
          <a:spcPts val="1500"/>
        </a:lnSpc>
        <a:spcBef>
          <a:spcPct val="0"/>
        </a:spcBef>
        <a:spcAft>
          <a:spcPct val="0"/>
        </a:spcAft>
        <a:buChar char="•"/>
        <a:defRPr sz="1200">
          <a:solidFill>
            <a:schemeClr val="tx1"/>
          </a:solidFill>
          <a:latin typeface="+mj-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sp>
        <p:nvSpPr>
          <p:cNvPr id="1026"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smtClean="0"/>
              <a:t>Klik for at redigere i master</a:t>
            </a:r>
          </a:p>
        </p:txBody>
      </p:sp>
      <p:sp>
        <p:nvSpPr>
          <p:cNvPr id="1027"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smtClean="0"/>
              <a:t>Klik for at redigere i master</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1028"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b="1"/>
            </a:lvl1pPr>
          </a:lstStyle>
          <a:p>
            <a:pPr eaLnBrk="1" hangingPunct="1"/>
            <a:fld id="{450FC471-D3B6-44BC-9376-583B3D338982}" type="datetime3">
              <a:rPr lang="da-DK" altLang="da-DK">
                <a:solidFill>
                  <a:srgbClr val="000000"/>
                </a:solidFill>
                <a:latin typeface="Verdana" pitchFamily="34" charset="0"/>
              </a:rPr>
              <a:pPr eaLnBrk="1" hangingPunct="1"/>
              <a:t>25.05.2016</a:t>
            </a:fld>
            <a:endParaRPr lang="da-DK" alt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r>
              <a:rPr lang="da-DK" altLang="da-DK">
                <a:solidFill>
                  <a:srgbClr val="000000"/>
                </a:solidFill>
                <a:latin typeface="Verdana" pitchFamily="34" charset="0"/>
              </a:rPr>
              <a:t>Titel - Ændre dato og Titel i Vis &gt; Hoved/Sidefod</a:t>
            </a: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r>
              <a:rPr lang="da-DK" altLang="da-DK">
                <a:solidFill>
                  <a:srgbClr val="000000"/>
                </a:solidFill>
                <a:latin typeface="Verdana" pitchFamily="34" charset="0"/>
              </a:rPr>
              <a:t>Side </a:t>
            </a:r>
            <a:fld id="{7B262742-3ED2-4FB0-B92C-5DC06D51871A}" type="slidenum">
              <a:rPr lang="da-DK" altLang="da-DK">
                <a:solidFill>
                  <a:srgbClr val="000000"/>
                </a:solidFill>
                <a:latin typeface="Verdana" pitchFamily="34" charset="0"/>
              </a:rPr>
              <a:pPr eaLnBrk="1" hangingPunct="1"/>
              <a:t>‹nr.›</a:t>
            </a:fld>
            <a:endParaRPr lang="da-DK" alt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p:nvSpPr>
        <p:spPr bwMode="auto">
          <a:xfrm>
            <a:off x="-1836738" y="2798763"/>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p>
            <a:pPr algn="r" eaLnBrk="1" hangingPunct="1">
              <a:spcBef>
                <a:spcPct val="50000"/>
              </a:spcBef>
            </a:pPr>
            <a:r>
              <a:rPr lang="da-DK" altLang="da-DK" sz="1000" b="1">
                <a:solidFill>
                  <a:srgbClr val="000000"/>
                </a:solidFill>
                <a:latin typeface="Verdana" pitchFamily="34" charset="0"/>
              </a:rPr>
              <a:t>Skift tekstniveau:</a:t>
            </a:r>
          </a:p>
          <a:p>
            <a:pPr algn="r" eaLnBrk="1" hangingPunct="1">
              <a:spcBef>
                <a:spcPct val="50000"/>
              </a:spcBef>
            </a:pPr>
            <a:r>
              <a:rPr lang="da-DK" altLang="da-DK" sz="1000">
                <a:solidFill>
                  <a:srgbClr val="000000"/>
                </a:solidFill>
                <a:latin typeface="Verdana" pitchFamily="34" charset="0"/>
              </a:rPr>
              <a:t>Ændre på str. og indsæt punktform ved at bruge ”Formindsk/forøg” ikonet i listeniveau</a:t>
            </a:r>
          </a:p>
        </p:txBody>
      </p:sp>
      <p:pic>
        <p:nvPicPr>
          <p:cNvPr id="1037"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794125"/>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631493"/>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Lst>
  <p:hf hdr="0"/>
  <p:txStyles>
    <p:titleStyle>
      <a:lvl1pPr algn="l" rtl="0" eaLnBrk="1" fontAlgn="base" hangingPunct="1">
        <a:lnSpc>
          <a:spcPts val="4000"/>
        </a:lnSpc>
        <a:spcBef>
          <a:spcPct val="0"/>
        </a:spcBef>
        <a:spcAft>
          <a:spcPct val="0"/>
        </a:spcAft>
        <a:defRPr sz="4000" b="1">
          <a:solidFill>
            <a:srgbClr val="14143C"/>
          </a:solidFill>
          <a:latin typeface="+mj-lt"/>
          <a:ea typeface="+mj-ea"/>
          <a:cs typeface="+mj-cs"/>
        </a:defRPr>
      </a:lvl1pPr>
      <a:lvl2pPr algn="l" rtl="0" eaLnBrk="1" fontAlgn="base" hangingPunct="1">
        <a:lnSpc>
          <a:spcPts val="4000"/>
        </a:lnSpc>
        <a:spcBef>
          <a:spcPct val="0"/>
        </a:spcBef>
        <a:spcAft>
          <a:spcPct val="0"/>
        </a:spcAft>
        <a:defRPr sz="4000" b="1">
          <a:solidFill>
            <a:srgbClr val="14143C"/>
          </a:solidFill>
          <a:latin typeface="Verdana" pitchFamily="34" charset="0"/>
        </a:defRPr>
      </a:lvl2pPr>
      <a:lvl3pPr algn="l" rtl="0" eaLnBrk="1" fontAlgn="base" hangingPunct="1">
        <a:lnSpc>
          <a:spcPts val="4000"/>
        </a:lnSpc>
        <a:spcBef>
          <a:spcPct val="0"/>
        </a:spcBef>
        <a:spcAft>
          <a:spcPct val="0"/>
        </a:spcAft>
        <a:defRPr sz="4000" b="1">
          <a:solidFill>
            <a:srgbClr val="14143C"/>
          </a:solidFill>
          <a:latin typeface="Verdana" pitchFamily="34" charset="0"/>
        </a:defRPr>
      </a:lvl3pPr>
      <a:lvl4pPr algn="l" rtl="0" eaLnBrk="1" fontAlgn="base" hangingPunct="1">
        <a:lnSpc>
          <a:spcPts val="4000"/>
        </a:lnSpc>
        <a:spcBef>
          <a:spcPct val="0"/>
        </a:spcBef>
        <a:spcAft>
          <a:spcPct val="0"/>
        </a:spcAft>
        <a:defRPr sz="4000" b="1">
          <a:solidFill>
            <a:srgbClr val="14143C"/>
          </a:solidFill>
          <a:latin typeface="Verdana" pitchFamily="34" charset="0"/>
        </a:defRPr>
      </a:lvl4pPr>
      <a:lvl5pPr algn="l" rtl="0" eaLnBrk="1" fontAlgn="base" hangingPunct="1">
        <a:lnSpc>
          <a:spcPts val="4000"/>
        </a:lnSpc>
        <a:spcBef>
          <a:spcPct val="0"/>
        </a:spcBef>
        <a:spcAft>
          <a:spcPct val="0"/>
        </a:spcAft>
        <a:defRPr sz="4000" b="1">
          <a:solidFill>
            <a:srgbClr val="14143C"/>
          </a:solidFill>
          <a:latin typeface="Verdana" pitchFamily="34" charset="0"/>
        </a:defRPr>
      </a:lvl5pPr>
      <a:lvl6pPr marL="457200" algn="l" rtl="0" eaLnBrk="1" fontAlgn="base" hangingPunct="1">
        <a:lnSpc>
          <a:spcPts val="4000"/>
        </a:lnSpc>
        <a:spcBef>
          <a:spcPct val="0"/>
        </a:spcBef>
        <a:spcAft>
          <a:spcPct val="0"/>
        </a:spcAft>
        <a:defRPr sz="4000" b="1">
          <a:solidFill>
            <a:srgbClr val="14143C"/>
          </a:solidFill>
          <a:latin typeface="Verdana" pitchFamily="34" charset="0"/>
        </a:defRPr>
      </a:lvl6pPr>
      <a:lvl7pPr marL="914400" algn="l" rtl="0" eaLnBrk="1" fontAlgn="base" hangingPunct="1">
        <a:lnSpc>
          <a:spcPts val="4000"/>
        </a:lnSpc>
        <a:spcBef>
          <a:spcPct val="0"/>
        </a:spcBef>
        <a:spcAft>
          <a:spcPct val="0"/>
        </a:spcAft>
        <a:defRPr sz="4000" b="1">
          <a:solidFill>
            <a:srgbClr val="14143C"/>
          </a:solidFill>
          <a:latin typeface="Verdana" pitchFamily="34" charset="0"/>
        </a:defRPr>
      </a:lvl7pPr>
      <a:lvl8pPr marL="1371600" algn="l" rtl="0" eaLnBrk="1" fontAlgn="base" hangingPunct="1">
        <a:lnSpc>
          <a:spcPts val="4000"/>
        </a:lnSpc>
        <a:spcBef>
          <a:spcPct val="0"/>
        </a:spcBef>
        <a:spcAft>
          <a:spcPct val="0"/>
        </a:spcAft>
        <a:defRPr sz="4000" b="1">
          <a:solidFill>
            <a:srgbClr val="14143C"/>
          </a:solidFill>
          <a:latin typeface="Verdana" pitchFamily="34" charset="0"/>
        </a:defRPr>
      </a:lvl8pPr>
      <a:lvl9pPr marL="1828800" algn="l" rtl="0" eaLnBrk="1" fontAlgn="base" hangingPunct="1">
        <a:lnSpc>
          <a:spcPts val="4000"/>
        </a:lnSpc>
        <a:spcBef>
          <a:spcPct val="0"/>
        </a:spcBef>
        <a:spcAft>
          <a:spcPct val="0"/>
        </a:spcAft>
        <a:defRPr sz="4000" b="1">
          <a:solidFill>
            <a:srgbClr val="14143C"/>
          </a:solidFill>
          <a:latin typeface="Verdana" pitchFamily="34" charset="0"/>
        </a:defRPr>
      </a:lvl9pPr>
    </p:titleStyle>
    <p:bodyStyle>
      <a:lvl1pPr algn="l" rtl="0" eaLnBrk="1" fontAlgn="base" hangingPunct="1">
        <a:lnSpc>
          <a:spcPts val="3700"/>
        </a:lnSpc>
        <a:spcBef>
          <a:spcPct val="100000"/>
        </a:spcBef>
        <a:spcAft>
          <a:spcPct val="0"/>
        </a:spcAft>
        <a:defRPr sz="3000" u="sng">
          <a:solidFill>
            <a:srgbClr val="14143C"/>
          </a:solidFill>
          <a:latin typeface="+mn-lt"/>
          <a:ea typeface="+mn-ea"/>
          <a:cs typeface="+mn-cs"/>
        </a:defRPr>
      </a:lvl1pPr>
      <a:lvl2pPr marL="1588" algn="l" rtl="0" eaLnBrk="1" fontAlgn="base" hangingPunct="1">
        <a:lnSpc>
          <a:spcPts val="2600"/>
        </a:lnSpc>
        <a:spcBef>
          <a:spcPct val="0"/>
        </a:spcBef>
        <a:spcAft>
          <a:spcPct val="0"/>
        </a:spcAft>
        <a:defRPr sz="2200">
          <a:solidFill>
            <a:schemeClr val="tx1"/>
          </a:solidFill>
          <a:latin typeface="+mn-lt"/>
        </a:defRPr>
      </a:lvl2pPr>
      <a:lvl3pPr marL="3175" algn="l" rtl="0" eaLnBrk="1" fontAlgn="base" hangingPunct="1">
        <a:lnSpc>
          <a:spcPts val="2200"/>
        </a:lnSpc>
        <a:spcBef>
          <a:spcPct val="0"/>
        </a:spcBef>
        <a:spcAft>
          <a:spcPct val="0"/>
        </a:spcAft>
        <a:defRPr sz="1600">
          <a:solidFill>
            <a:schemeClr val="tx1"/>
          </a:solidFill>
          <a:latin typeface="+mn-lt"/>
        </a:defRPr>
      </a:lvl3pPr>
      <a:lvl4pPr marL="257175" indent="-252413" algn="l" rtl="0" eaLnBrk="1" fontAlgn="base" hangingPunct="1">
        <a:lnSpc>
          <a:spcPts val="2600"/>
        </a:lnSpc>
        <a:spcBef>
          <a:spcPct val="0"/>
        </a:spcBef>
        <a:spcAft>
          <a:spcPct val="0"/>
        </a:spcAft>
        <a:buBlip>
          <a:blip r:embed="rId18"/>
        </a:buBlip>
        <a:defRPr sz="2200">
          <a:solidFill>
            <a:schemeClr val="tx1"/>
          </a:solidFill>
          <a:latin typeface="+mn-lt"/>
        </a:defRPr>
      </a:lvl4pPr>
      <a:lvl5pPr marL="549275" indent="-290513" algn="l" rtl="0" eaLnBrk="1" fontAlgn="base" hangingPunct="1">
        <a:lnSpc>
          <a:spcPts val="2000"/>
        </a:lnSpc>
        <a:spcBef>
          <a:spcPct val="0"/>
        </a:spcBef>
        <a:spcAft>
          <a:spcPct val="0"/>
        </a:spcAft>
        <a:buBlip>
          <a:blip r:embed="rId18"/>
        </a:buBlip>
        <a:defRPr sz="1600">
          <a:solidFill>
            <a:schemeClr val="tx1"/>
          </a:solidFill>
          <a:latin typeface="+mn-lt"/>
        </a:defRPr>
      </a:lvl5pPr>
      <a:lvl6pPr marL="1006475" indent="-290513" algn="l" rtl="0" eaLnBrk="1" fontAlgn="base" hangingPunct="1">
        <a:lnSpc>
          <a:spcPts val="2000"/>
        </a:lnSpc>
        <a:spcBef>
          <a:spcPct val="0"/>
        </a:spcBef>
        <a:spcAft>
          <a:spcPct val="0"/>
        </a:spcAft>
        <a:buBlip>
          <a:blip r:embed="rId18"/>
        </a:buBlip>
        <a:defRPr sz="1600">
          <a:solidFill>
            <a:schemeClr val="tx1"/>
          </a:solidFill>
          <a:latin typeface="+mn-lt"/>
        </a:defRPr>
      </a:lvl6pPr>
      <a:lvl7pPr marL="1463675" indent="-290513" algn="l" rtl="0" eaLnBrk="1" fontAlgn="base" hangingPunct="1">
        <a:lnSpc>
          <a:spcPts val="2000"/>
        </a:lnSpc>
        <a:spcBef>
          <a:spcPct val="0"/>
        </a:spcBef>
        <a:spcAft>
          <a:spcPct val="0"/>
        </a:spcAft>
        <a:buBlip>
          <a:blip r:embed="rId18"/>
        </a:buBlip>
        <a:defRPr sz="1600">
          <a:solidFill>
            <a:schemeClr val="tx1"/>
          </a:solidFill>
          <a:latin typeface="+mn-lt"/>
        </a:defRPr>
      </a:lvl7pPr>
      <a:lvl8pPr marL="1920875" indent="-290513" algn="l" rtl="0" eaLnBrk="1" fontAlgn="base" hangingPunct="1">
        <a:lnSpc>
          <a:spcPts val="2000"/>
        </a:lnSpc>
        <a:spcBef>
          <a:spcPct val="0"/>
        </a:spcBef>
        <a:spcAft>
          <a:spcPct val="0"/>
        </a:spcAft>
        <a:buBlip>
          <a:blip r:embed="rId18"/>
        </a:buBlip>
        <a:defRPr sz="1600">
          <a:solidFill>
            <a:schemeClr val="tx1"/>
          </a:solidFill>
          <a:latin typeface="+mn-lt"/>
        </a:defRPr>
      </a:lvl8pPr>
      <a:lvl9pPr marL="2378075" indent="-290513" algn="l" rtl="0" eaLnBrk="1" fontAlgn="base" hangingPunct="1">
        <a:lnSpc>
          <a:spcPts val="2000"/>
        </a:lnSpc>
        <a:spcBef>
          <a:spcPct val="0"/>
        </a:spcBef>
        <a:spcAft>
          <a:spcPct val="0"/>
        </a:spcAft>
        <a:buBlip>
          <a:blip r:embed="rId18"/>
        </a:buBlip>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smtClean="0">
              <a:solidFill>
                <a:srgbClr val="000000"/>
              </a:solidFill>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smtClean="0"/>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smtClean="0"/>
              <a:t>Click to edit Master text styles</a:t>
            </a:r>
          </a:p>
          <a:p>
            <a:pPr lvl="1"/>
            <a:r>
              <a:rPr lang="da-DK" altLang="da-DK" smtClean="0"/>
              <a:t>Second level</a:t>
            </a:r>
          </a:p>
          <a:p>
            <a:pPr lvl="2"/>
            <a:r>
              <a:rPr lang="da-DK" altLang="da-DK" smtClean="0"/>
              <a:t>Third level</a:t>
            </a:r>
          </a:p>
          <a:p>
            <a:pPr lvl="3"/>
            <a:r>
              <a:rPr lang="da-DK" altLang="da-DK" smtClean="0"/>
              <a:t>Fourth level</a:t>
            </a:r>
          </a:p>
          <a:p>
            <a:pPr lvl="4"/>
            <a:r>
              <a:rPr lang="da-DK" altLang="da-DK" smtClean="0"/>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b="1"/>
            </a:lvl1pPr>
          </a:lstStyle>
          <a:p>
            <a:pPr>
              <a:defRPr/>
            </a:pPr>
            <a:fld id="{3A65E28A-D38F-4BDE-9002-4F663521A6E4}" type="datetime3">
              <a:rPr lang="da-DK" altLang="da-DK">
                <a:solidFill>
                  <a:srgbClr val="000000"/>
                </a:solidFill>
                <a:latin typeface="Verdana" panose="020B0604030504040204" pitchFamily="34" charset="0"/>
              </a:rPr>
              <a:pPr>
                <a:defRPr/>
              </a:pPr>
              <a:t>25.05.2016</a:t>
            </a:fld>
            <a:endParaRPr lang="da-DK" altLang="da-DK">
              <a:solidFill>
                <a:srgbClr val="000000"/>
              </a:solidFill>
              <a:latin typeface="Verdana" panose="020B0604030504040204"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ltLang="da-DK">
                <a:solidFill>
                  <a:srgbClr val="000000"/>
                </a:solidFill>
                <a:latin typeface="Verdana" panose="020B0604030504040204" pitchFamily="34" charset="0"/>
              </a:rPr>
              <a:t>Titel - Ændre dato og Titel i Indsæt &gt; Hoved/Sidefod</a:t>
            </a: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ltLang="da-DK">
                <a:solidFill>
                  <a:srgbClr val="000000"/>
                </a:solidFill>
                <a:latin typeface="Verdana" panose="020B0604030504040204" pitchFamily="34" charset="0"/>
              </a:rPr>
              <a:t>Side </a:t>
            </a:r>
            <a:fld id="{C9F370D6-D75F-433E-B5E3-EAB11A18ADEB}" type="slidenum">
              <a:rPr lang="da-DK" altLang="da-DK">
                <a:solidFill>
                  <a:srgbClr val="000000"/>
                </a:solidFill>
                <a:latin typeface="Verdana" panose="020B0604030504040204" pitchFamily="34" charset="0"/>
              </a:rPr>
              <a:pPr>
                <a:defRPr/>
              </a:pPr>
              <a:t>‹nr.›</a:t>
            </a:fld>
            <a:endParaRPr lang="da-DK" altLang="da-DK">
              <a:solidFill>
                <a:srgbClr val="000000"/>
              </a:solidFill>
              <a:latin typeface="Verdana" panose="020B0604030504040204"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eaLnBrk="1" hangingPunct="1">
              <a:spcBef>
                <a:spcPct val="50000"/>
              </a:spcBef>
              <a:defRPr/>
            </a:pPr>
            <a:r>
              <a:rPr lang="da-DK" altLang="da-DK" sz="1000" b="1" smtClean="0">
                <a:solidFill>
                  <a:srgbClr val="000000"/>
                </a:solidFill>
              </a:rPr>
              <a:t>Skift tekstniveau:</a:t>
            </a:r>
          </a:p>
          <a:p>
            <a:pPr algn="r" eaLnBrk="1" hangingPunct="1">
              <a:spcBef>
                <a:spcPct val="50000"/>
              </a:spcBef>
              <a:defRPr/>
            </a:pPr>
            <a:r>
              <a:rPr lang="da-DK" altLang="da-DK" sz="1000" smtClean="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291589"/>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Lst>
  <p:hf hdr="0"/>
  <p:txStyles>
    <p:titleStyle>
      <a:lvl1pPr algn="l" rtl="0" eaLnBrk="0" fontAlgn="base" hangingPunct="0">
        <a:lnSpc>
          <a:spcPts val="4000"/>
        </a:lnSpc>
        <a:spcBef>
          <a:spcPct val="0"/>
        </a:spcBef>
        <a:spcAft>
          <a:spcPct val="0"/>
        </a:spcAft>
        <a:defRPr sz="4000" b="1" kern="1200">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2pPr>
      <a:lvl3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3pPr>
      <a:lvl4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4pPr>
      <a:lvl5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5pPr>
      <a:lvl6pPr marL="457200" algn="l" rtl="0" fontAlgn="base">
        <a:lnSpc>
          <a:spcPts val="4000"/>
        </a:lnSpc>
        <a:spcBef>
          <a:spcPct val="0"/>
        </a:spcBef>
        <a:spcAft>
          <a:spcPct val="0"/>
        </a:spcAft>
        <a:defRPr sz="4000" b="1">
          <a:solidFill>
            <a:srgbClr val="14143C"/>
          </a:solidFill>
          <a:latin typeface="Verdana" panose="020B0604030504040204" pitchFamily="34" charset="0"/>
        </a:defRPr>
      </a:lvl6pPr>
      <a:lvl7pPr marL="914400" algn="l" rtl="0" fontAlgn="base">
        <a:lnSpc>
          <a:spcPts val="4000"/>
        </a:lnSpc>
        <a:spcBef>
          <a:spcPct val="0"/>
        </a:spcBef>
        <a:spcAft>
          <a:spcPct val="0"/>
        </a:spcAft>
        <a:defRPr sz="4000" b="1">
          <a:solidFill>
            <a:srgbClr val="14143C"/>
          </a:solidFill>
          <a:latin typeface="Verdana" panose="020B0604030504040204" pitchFamily="34" charset="0"/>
        </a:defRPr>
      </a:lvl7pPr>
      <a:lvl8pPr marL="1371600" algn="l" rtl="0" fontAlgn="base">
        <a:lnSpc>
          <a:spcPts val="4000"/>
        </a:lnSpc>
        <a:spcBef>
          <a:spcPct val="0"/>
        </a:spcBef>
        <a:spcAft>
          <a:spcPct val="0"/>
        </a:spcAft>
        <a:defRPr sz="4000" b="1">
          <a:solidFill>
            <a:srgbClr val="14143C"/>
          </a:solidFill>
          <a:latin typeface="Verdana" panose="020B0604030504040204" pitchFamily="34" charset="0"/>
        </a:defRPr>
      </a:lvl8pPr>
      <a:lvl9pPr marL="1828800" algn="l" rtl="0" fontAlgn="base">
        <a:lnSpc>
          <a:spcPts val="4000"/>
        </a:lnSpc>
        <a:spcBef>
          <a:spcPct val="0"/>
        </a:spcBef>
        <a:spcAft>
          <a:spcPct val="0"/>
        </a:spcAft>
        <a:defRPr sz="4000" b="1">
          <a:solidFill>
            <a:srgbClr val="14143C"/>
          </a:solidFill>
          <a:latin typeface="Verdana" panose="020B0604030504040204" pitchFamily="34" charset="0"/>
        </a:defRPr>
      </a:lvl9pPr>
    </p:titleStyle>
    <p:bodyStyle>
      <a:lvl1pPr algn="l" rtl="0" eaLnBrk="0" fontAlgn="base" hangingPunct="0">
        <a:lnSpc>
          <a:spcPts val="3700"/>
        </a:lnSpc>
        <a:spcBef>
          <a:spcPct val="100000"/>
        </a:spcBef>
        <a:spcAft>
          <a:spcPct val="0"/>
        </a:spcAft>
        <a:defRPr sz="3400" b="1" u="sng" kern="1200">
          <a:solidFill>
            <a:srgbClr val="14143C"/>
          </a:solidFill>
          <a:latin typeface="+mn-lt"/>
          <a:ea typeface="+mn-ea"/>
          <a:cs typeface="+mn-cs"/>
        </a:defRPr>
      </a:lvl1pPr>
      <a:lvl2pPr marL="1588" algn="l" rtl="0" eaLnBrk="0" fontAlgn="base" hangingPunct="0">
        <a:lnSpc>
          <a:spcPts val="2600"/>
        </a:lnSpc>
        <a:spcBef>
          <a:spcPct val="0"/>
        </a:spcBef>
        <a:spcAft>
          <a:spcPct val="0"/>
        </a:spcAft>
        <a:defRPr sz="2200" kern="1200">
          <a:solidFill>
            <a:schemeClr val="tx1"/>
          </a:solidFill>
          <a:latin typeface="+mj-lt"/>
          <a:ea typeface="+mn-ea"/>
          <a:cs typeface="+mn-cs"/>
        </a:defRPr>
      </a:lvl2pPr>
      <a:lvl3pPr marL="3175" algn="l" rtl="0" eaLnBrk="0" fontAlgn="base" hangingPunct="0">
        <a:lnSpc>
          <a:spcPts val="2200"/>
        </a:lnSpc>
        <a:spcBef>
          <a:spcPct val="0"/>
        </a:spcBef>
        <a:spcAft>
          <a:spcPct val="0"/>
        </a:spcAft>
        <a:defRPr sz="1600" kern="1200">
          <a:solidFill>
            <a:schemeClr val="tx1"/>
          </a:solidFill>
          <a:latin typeface="+mj-lt"/>
          <a:ea typeface="+mn-ea"/>
          <a:cs typeface="+mn-cs"/>
        </a:defRPr>
      </a:lvl3pPr>
      <a:lvl4pPr marL="257175" indent="-252413" algn="l" rtl="0" eaLnBrk="0" fontAlgn="base" hangingPunct="0">
        <a:lnSpc>
          <a:spcPts val="2600"/>
        </a:lnSpc>
        <a:spcBef>
          <a:spcPct val="0"/>
        </a:spcBef>
        <a:spcAft>
          <a:spcPct val="0"/>
        </a:spcAft>
        <a:buChar char="•"/>
        <a:defRPr sz="2200" kern="1200">
          <a:solidFill>
            <a:schemeClr val="tx1"/>
          </a:solidFill>
          <a:latin typeface="+mj-lt"/>
          <a:ea typeface="+mn-ea"/>
          <a:cs typeface="+mn-cs"/>
        </a:defRPr>
      </a:lvl4pPr>
      <a:lvl5pPr marL="549275" indent="-290513" algn="l" rtl="0" eaLnBrk="0" fontAlgn="base" hangingPunct="0">
        <a:lnSpc>
          <a:spcPts val="2000"/>
        </a:lnSpc>
        <a:spcBef>
          <a:spcPct val="0"/>
        </a:spcBef>
        <a:spcAft>
          <a:spcPct val="0"/>
        </a:spcAft>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smtClean="0">
              <a:solidFill>
                <a:srgbClr val="000000"/>
              </a:solidFill>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smtClean="0"/>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smtClean="0"/>
              <a:t>Click to edit Master text styles</a:t>
            </a:r>
          </a:p>
          <a:p>
            <a:pPr lvl="1"/>
            <a:r>
              <a:rPr lang="da-DK" altLang="da-DK" smtClean="0"/>
              <a:t>Second level</a:t>
            </a:r>
          </a:p>
          <a:p>
            <a:pPr lvl="2"/>
            <a:r>
              <a:rPr lang="da-DK" altLang="da-DK" smtClean="0"/>
              <a:t>Third level</a:t>
            </a:r>
          </a:p>
          <a:p>
            <a:pPr lvl="3"/>
            <a:r>
              <a:rPr lang="da-DK" altLang="da-DK" smtClean="0"/>
              <a:t>Fourth level</a:t>
            </a:r>
          </a:p>
          <a:p>
            <a:pPr lvl="4"/>
            <a:r>
              <a:rPr lang="da-DK" altLang="da-DK" smtClean="0"/>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b="1"/>
            </a:lvl1pPr>
          </a:lstStyle>
          <a:p>
            <a:pPr>
              <a:defRPr/>
            </a:pPr>
            <a:fld id="{AC6D7747-DC5F-46B6-97DF-E314841B7ED0}" type="datetime3">
              <a:rPr lang="da-DK" altLang="da-DK">
                <a:solidFill>
                  <a:srgbClr val="000000"/>
                </a:solidFill>
                <a:latin typeface="Verdana" panose="020B0604030504040204" pitchFamily="34" charset="0"/>
              </a:rPr>
              <a:pPr>
                <a:defRPr/>
              </a:pPr>
              <a:t>25.05.2016</a:t>
            </a:fld>
            <a:endParaRPr lang="da-DK" altLang="da-DK">
              <a:solidFill>
                <a:srgbClr val="000000"/>
              </a:solidFill>
              <a:latin typeface="Verdana" panose="020B0604030504040204"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ltLang="da-DK">
                <a:solidFill>
                  <a:srgbClr val="000000"/>
                </a:solidFill>
                <a:latin typeface="Verdana" panose="020B0604030504040204" pitchFamily="34" charset="0"/>
              </a:rPr>
              <a:t>Titel - Ændre dato og Titel i Indsæt &gt; Hoved/Sidefod</a:t>
            </a: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ltLang="da-DK">
                <a:solidFill>
                  <a:srgbClr val="000000"/>
                </a:solidFill>
                <a:latin typeface="Verdana" panose="020B0604030504040204" pitchFamily="34" charset="0"/>
              </a:rPr>
              <a:t>Side </a:t>
            </a:r>
            <a:fld id="{9A4E8423-315C-4B2E-B6FE-E62BAC795599}" type="slidenum">
              <a:rPr lang="da-DK" altLang="da-DK">
                <a:solidFill>
                  <a:srgbClr val="000000"/>
                </a:solidFill>
                <a:latin typeface="Verdana" panose="020B0604030504040204" pitchFamily="34" charset="0"/>
              </a:rPr>
              <a:pPr>
                <a:defRPr/>
              </a:pPr>
              <a:t>‹nr.›</a:t>
            </a:fld>
            <a:endParaRPr lang="da-DK" altLang="da-DK">
              <a:solidFill>
                <a:srgbClr val="000000"/>
              </a:solidFill>
              <a:latin typeface="Verdana" panose="020B0604030504040204"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eaLnBrk="1" hangingPunct="1">
              <a:spcBef>
                <a:spcPct val="50000"/>
              </a:spcBef>
              <a:defRPr/>
            </a:pPr>
            <a:r>
              <a:rPr lang="da-DK" altLang="da-DK" sz="1000" b="1" smtClean="0">
                <a:solidFill>
                  <a:srgbClr val="000000"/>
                </a:solidFill>
              </a:rPr>
              <a:t>Skift tekstniveau:</a:t>
            </a:r>
          </a:p>
          <a:p>
            <a:pPr algn="r" eaLnBrk="1" hangingPunct="1">
              <a:spcBef>
                <a:spcPct val="50000"/>
              </a:spcBef>
              <a:defRPr/>
            </a:pPr>
            <a:r>
              <a:rPr lang="da-DK" altLang="da-DK" sz="1000" smtClean="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252732"/>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Lst>
  <p:timing>
    <p:tnLst>
      <p:par>
        <p:cTn id="1" dur="indefinite" restart="never" nodeType="tmRoot"/>
      </p:par>
    </p:tnLst>
  </p:timing>
  <p:hf hdr="0"/>
  <p:txStyles>
    <p:titleStyle>
      <a:lvl1pPr algn="l" rtl="0" eaLnBrk="0" fontAlgn="base" hangingPunct="0">
        <a:lnSpc>
          <a:spcPts val="4000"/>
        </a:lnSpc>
        <a:spcBef>
          <a:spcPct val="0"/>
        </a:spcBef>
        <a:spcAft>
          <a:spcPct val="0"/>
        </a:spcAft>
        <a:defRPr sz="4000" b="1" kern="1200">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2pPr>
      <a:lvl3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3pPr>
      <a:lvl4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4pPr>
      <a:lvl5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5pPr>
      <a:lvl6pPr marL="457200" algn="l" rtl="0" fontAlgn="base">
        <a:lnSpc>
          <a:spcPts val="4000"/>
        </a:lnSpc>
        <a:spcBef>
          <a:spcPct val="0"/>
        </a:spcBef>
        <a:spcAft>
          <a:spcPct val="0"/>
        </a:spcAft>
        <a:defRPr sz="4000" b="1">
          <a:solidFill>
            <a:srgbClr val="14143C"/>
          </a:solidFill>
          <a:latin typeface="Verdana" panose="020B0604030504040204" pitchFamily="34" charset="0"/>
        </a:defRPr>
      </a:lvl6pPr>
      <a:lvl7pPr marL="914400" algn="l" rtl="0" fontAlgn="base">
        <a:lnSpc>
          <a:spcPts val="4000"/>
        </a:lnSpc>
        <a:spcBef>
          <a:spcPct val="0"/>
        </a:spcBef>
        <a:spcAft>
          <a:spcPct val="0"/>
        </a:spcAft>
        <a:defRPr sz="4000" b="1">
          <a:solidFill>
            <a:srgbClr val="14143C"/>
          </a:solidFill>
          <a:latin typeface="Verdana" panose="020B0604030504040204" pitchFamily="34" charset="0"/>
        </a:defRPr>
      </a:lvl7pPr>
      <a:lvl8pPr marL="1371600" algn="l" rtl="0" fontAlgn="base">
        <a:lnSpc>
          <a:spcPts val="4000"/>
        </a:lnSpc>
        <a:spcBef>
          <a:spcPct val="0"/>
        </a:spcBef>
        <a:spcAft>
          <a:spcPct val="0"/>
        </a:spcAft>
        <a:defRPr sz="4000" b="1">
          <a:solidFill>
            <a:srgbClr val="14143C"/>
          </a:solidFill>
          <a:latin typeface="Verdana" panose="020B0604030504040204" pitchFamily="34" charset="0"/>
        </a:defRPr>
      </a:lvl8pPr>
      <a:lvl9pPr marL="1828800" algn="l" rtl="0" fontAlgn="base">
        <a:lnSpc>
          <a:spcPts val="4000"/>
        </a:lnSpc>
        <a:spcBef>
          <a:spcPct val="0"/>
        </a:spcBef>
        <a:spcAft>
          <a:spcPct val="0"/>
        </a:spcAft>
        <a:defRPr sz="4000" b="1">
          <a:solidFill>
            <a:srgbClr val="14143C"/>
          </a:solidFill>
          <a:latin typeface="Verdana" panose="020B0604030504040204" pitchFamily="34" charset="0"/>
        </a:defRPr>
      </a:lvl9pPr>
    </p:titleStyle>
    <p:bodyStyle>
      <a:lvl1pPr algn="l" rtl="0" eaLnBrk="0" fontAlgn="base" hangingPunct="0">
        <a:lnSpc>
          <a:spcPts val="3700"/>
        </a:lnSpc>
        <a:spcBef>
          <a:spcPct val="100000"/>
        </a:spcBef>
        <a:spcAft>
          <a:spcPct val="0"/>
        </a:spcAft>
        <a:defRPr sz="3400" b="1" u="sng" kern="1200">
          <a:solidFill>
            <a:srgbClr val="14143C"/>
          </a:solidFill>
          <a:latin typeface="+mn-lt"/>
          <a:ea typeface="+mn-ea"/>
          <a:cs typeface="+mn-cs"/>
        </a:defRPr>
      </a:lvl1pPr>
      <a:lvl2pPr marL="1588" algn="l" rtl="0" eaLnBrk="0" fontAlgn="base" hangingPunct="0">
        <a:lnSpc>
          <a:spcPts val="2600"/>
        </a:lnSpc>
        <a:spcBef>
          <a:spcPct val="0"/>
        </a:spcBef>
        <a:spcAft>
          <a:spcPct val="0"/>
        </a:spcAft>
        <a:defRPr sz="2200" kern="1200">
          <a:solidFill>
            <a:schemeClr val="tx1"/>
          </a:solidFill>
          <a:latin typeface="+mj-lt"/>
          <a:ea typeface="+mn-ea"/>
          <a:cs typeface="+mn-cs"/>
        </a:defRPr>
      </a:lvl2pPr>
      <a:lvl3pPr marL="3175" algn="l" rtl="0" eaLnBrk="0" fontAlgn="base" hangingPunct="0">
        <a:lnSpc>
          <a:spcPts val="2200"/>
        </a:lnSpc>
        <a:spcBef>
          <a:spcPct val="0"/>
        </a:spcBef>
        <a:spcAft>
          <a:spcPct val="0"/>
        </a:spcAft>
        <a:defRPr sz="1600" kern="1200">
          <a:solidFill>
            <a:schemeClr val="tx1"/>
          </a:solidFill>
          <a:latin typeface="+mj-lt"/>
          <a:ea typeface="+mn-ea"/>
          <a:cs typeface="+mn-cs"/>
        </a:defRPr>
      </a:lvl3pPr>
      <a:lvl4pPr marL="257175" indent="-252413" algn="l" rtl="0" eaLnBrk="0" fontAlgn="base" hangingPunct="0">
        <a:lnSpc>
          <a:spcPts val="2600"/>
        </a:lnSpc>
        <a:spcBef>
          <a:spcPct val="0"/>
        </a:spcBef>
        <a:spcAft>
          <a:spcPct val="0"/>
        </a:spcAft>
        <a:buChar char="•"/>
        <a:defRPr sz="2200" kern="1200">
          <a:solidFill>
            <a:schemeClr val="tx1"/>
          </a:solidFill>
          <a:latin typeface="+mj-lt"/>
          <a:ea typeface="+mn-ea"/>
          <a:cs typeface="+mn-cs"/>
        </a:defRPr>
      </a:lvl4pPr>
      <a:lvl5pPr marL="549275" indent="-290513" algn="l" rtl="0" eaLnBrk="0" fontAlgn="base" hangingPunct="0">
        <a:lnSpc>
          <a:spcPts val="2000"/>
        </a:lnSpc>
        <a:spcBef>
          <a:spcPct val="0"/>
        </a:spcBef>
        <a:spcAft>
          <a:spcPct val="0"/>
        </a:spcAft>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smtClean="0">
              <a:solidFill>
                <a:srgbClr val="000000"/>
              </a:solidFill>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smtClean="0"/>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smtClean="0"/>
              <a:t>Click to edit Master text styles</a:t>
            </a:r>
          </a:p>
          <a:p>
            <a:pPr lvl="1"/>
            <a:r>
              <a:rPr lang="da-DK" altLang="da-DK" smtClean="0"/>
              <a:t>Second level</a:t>
            </a:r>
          </a:p>
          <a:p>
            <a:pPr lvl="2"/>
            <a:r>
              <a:rPr lang="da-DK" altLang="da-DK" smtClean="0"/>
              <a:t>Third level</a:t>
            </a:r>
          </a:p>
          <a:p>
            <a:pPr lvl="3"/>
            <a:r>
              <a:rPr lang="da-DK" altLang="da-DK" smtClean="0"/>
              <a:t>Fourth level</a:t>
            </a:r>
          </a:p>
          <a:p>
            <a:pPr lvl="4"/>
            <a:r>
              <a:rPr lang="da-DK" altLang="da-DK" smtClean="0"/>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b="1"/>
            </a:lvl1pPr>
          </a:lstStyle>
          <a:p>
            <a:pPr>
              <a:defRPr/>
            </a:pPr>
            <a:fld id="{435A2984-82AA-4443-9357-A28594DDB397}" type="datetime3">
              <a:rPr lang="da-DK" altLang="da-DK">
                <a:solidFill>
                  <a:srgbClr val="000000"/>
                </a:solidFill>
                <a:latin typeface="Verdana" panose="020B0604030504040204" pitchFamily="34" charset="0"/>
              </a:rPr>
              <a:pPr>
                <a:defRPr/>
              </a:pPr>
              <a:t>25.05.2016</a:t>
            </a:fld>
            <a:endParaRPr lang="da-DK" altLang="da-DK">
              <a:solidFill>
                <a:srgbClr val="000000"/>
              </a:solidFill>
              <a:latin typeface="Verdana" panose="020B0604030504040204"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ltLang="da-DK">
                <a:solidFill>
                  <a:srgbClr val="000000"/>
                </a:solidFill>
                <a:latin typeface="Verdana" panose="020B0604030504040204" pitchFamily="34" charset="0"/>
              </a:rPr>
              <a:t>Titel - Ændre dato og Titel i Indsæt &gt; Hoved/Sidefod</a:t>
            </a: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ltLang="da-DK">
                <a:solidFill>
                  <a:srgbClr val="000000"/>
                </a:solidFill>
                <a:latin typeface="Verdana" panose="020B0604030504040204" pitchFamily="34" charset="0"/>
              </a:rPr>
              <a:t>Side </a:t>
            </a:r>
            <a:fld id="{8C0C3849-C272-4E30-B863-0D7CE10F2F93}" type="slidenum">
              <a:rPr lang="da-DK" altLang="da-DK">
                <a:solidFill>
                  <a:srgbClr val="000000"/>
                </a:solidFill>
                <a:latin typeface="Verdana" panose="020B0604030504040204" pitchFamily="34" charset="0"/>
              </a:rPr>
              <a:pPr>
                <a:defRPr/>
              </a:pPr>
              <a:t>‹nr.›</a:t>
            </a:fld>
            <a:endParaRPr lang="da-DK" altLang="da-DK">
              <a:solidFill>
                <a:srgbClr val="000000"/>
              </a:solidFill>
              <a:latin typeface="Verdana" panose="020B0604030504040204"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eaLnBrk="1" hangingPunct="1">
              <a:spcBef>
                <a:spcPct val="50000"/>
              </a:spcBef>
              <a:defRPr/>
            </a:pPr>
            <a:r>
              <a:rPr lang="da-DK" altLang="da-DK" sz="1000" b="1" smtClean="0">
                <a:solidFill>
                  <a:srgbClr val="000000"/>
                </a:solidFill>
              </a:rPr>
              <a:t>Skift tekstniveau:</a:t>
            </a:r>
          </a:p>
          <a:p>
            <a:pPr algn="r" eaLnBrk="1" hangingPunct="1">
              <a:spcBef>
                <a:spcPct val="50000"/>
              </a:spcBef>
              <a:defRPr/>
            </a:pPr>
            <a:r>
              <a:rPr lang="da-DK" altLang="da-DK" sz="1000" smtClean="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217791"/>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Lst>
  <p:hf hdr="0"/>
  <p:txStyles>
    <p:titleStyle>
      <a:lvl1pPr algn="l" rtl="0" eaLnBrk="0" fontAlgn="base" hangingPunct="0">
        <a:lnSpc>
          <a:spcPts val="4000"/>
        </a:lnSpc>
        <a:spcBef>
          <a:spcPct val="0"/>
        </a:spcBef>
        <a:spcAft>
          <a:spcPct val="0"/>
        </a:spcAft>
        <a:defRPr sz="4000" b="1" kern="1200">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2pPr>
      <a:lvl3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3pPr>
      <a:lvl4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4pPr>
      <a:lvl5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5pPr>
      <a:lvl6pPr marL="457200" algn="l" rtl="0" fontAlgn="base">
        <a:lnSpc>
          <a:spcPts val="4000"/>
        </a:lnSpc>
        <a:spcBef>
          <a:spcPct val="0"/>
        </a:spcBef>
        <a:spcAft>
          <a:spcPct val="0"/>
        </a:spcAft>
        <a:defRPr sz="4000" b="1">
          <a:solidFill>
            <a:srgbClr val="14143C"/>
          </a:solidFill>
          <a:latin typeface="Verdana" panose="020B0604030504040204" pitchFamily="34" charset="0"/>
        </a:defRPr>
      </a:lvl6pPr>
      <a:lvl7pPr marL="914400" algn="l" rtl="0" fontAlgn="base">
        <a:lnSpc>
          <a:spcPts val="4000"/>
        </a:lnSpc>
        <a:spcBef>
          <a:spcPct val="0"/>
        </a:spcBef>
        <a:spcAft>
          <a:spcPct val="0"/>
        </a:spcAft>
        <a:defRPr sz="4000" b="1">
          <a:solidFill>
            <a:srgbClr val="14143C"/>
          </a:solidFill>
          <a:latin typeface="Verdana" panose="020B0604030504040204" pitchFamily="34" charset="0"/>
        </a:defRPr>
      </a:lvl7pPr>
      <a:lvl8pPr marL="1371600" algn="l" rtl="0" fontAlgn="base">
        <a:lnSpc>
          <a:spcPts val="4000"/>
        </a:lnSpc>
        <a:spcBef>
          <a:spcPct val="0"/>
        </a:spcBef>
        <a:spcAft>
          <a:spcPct val="0"/>
        </a:spcAft>
        <a:defRPr sz="4000" b="1">
          <a:solidFill>
            <a:srgbClr val="14143C"/>
          </a:solidFill>
          <a:latin typeface="Verdana" panose="020B0604030504040204" pitchFamily="34" charset="0"/>
        </a:defRPr>
      </a:lvl8pPr>
      <a:lvl9pPr marL="1828800" algn="l" rtl="0" fontAlgn="base">
        <a:lnSpc>
          <a:spcPts val="4000"/>
        </a:lnSpc>
        <a:spcBef>
          <a:spcPct val="0"/>
        </a:spcBef>
        <a:spcAft>
          <a:spcPct val="0"/>
        </a:spcAft>
        <a:defRPr sz="4000" b="1">
          <a:solidFill>
            <a:srgbClr val="14143C"/>
          </a:solidFill>
          <a:latin typeface="Verdana" panose="020B0604030504040204" pitchFamily="34" charset="0"/>
        </a:defRPr>
      </a:lvl9pPr>
    </p:titleStyle>
    <p:bodyStyle>
      <a:lvl1pPr algn="l" rtl="0" eaLnBrk="0" fontAlgn="base" hangingPunct="0">
        <a:lnSpc>
          <a:spcPts val="3700"/>
        </a:lnSpc>
        <a:spcBef>
          <a:spcPct val="100000"/>
        </a:spcBef>
        <a:spcAft>
          <a:spcPct val="0"/>
        </a:spcAft>
        <a:defRPr sz="3400" b="1" u="sng" kern="1200">
          <a:solidFill>
            <a:srgbClr val="14143C"/>
          </a:solidFill>
          <a:latin typeface="+mn-lt"/>
          <a:ea typeface="+mn-ea"/>
          <a:cs typeface="+mn-cs"/>
        </a:defRPr>
      </a:lvl1pPr>
      <a:lvl2pPr marL="1588" algn="l" rtl="0" eaLnBrk="0" fontAlgn="base" hangingPunct="0">
        <a:lnSpc>
          <a:spcPts val="2600"/>
        </a:lnSpc>
        <a:spcBef>
          <a:spcPct val="0"/>
        </a:spcBef>
        <a:spcAft>
          <a:spcPct val="0"/>
        </a:spcAft>
        <a:defRPr sz="2200" kern="1200">
          <a:solidFill>
            <a:schemeClr val="tx1"/>
          </a:solidFill>
          <a:latin typeface="+mj-lt"/>
          <a:ea typeface="+mn-ea"/>
          <a:cs typeface="+mn-cs"/>
        </a:defRPr>
      </a:lvl2pPr>
      <a:lvl3pPr marL="3175" algn="l" rtl="0" eaLnBrk="0" fontAlgn="base" hangingPunct="0">
        <a:lnSpc>
          <a:spcPts val="2200"/>
        </a:lnSpc>
        <a:spcBef>
          <a:spcPct val="0"/>
        </a:spcBef>
        <a:spcAft>
          <a:spcPct val="0"/>
        </a:spcAft>
        <a:defRPr sz="1600" kern="1200">
          <a:solidFill>
            <a:schemeClr val="tx1"/>
          </a:solidFill>
          <a:latin typeface="+mj-lt"/>
          <a:ea typeface="+mn-ea"/>
          <a:cs typeface="+mn-cs"/>
        </a:defRPr>
      </a:lvl3pPr>
      <a:lvl4pPr marL="257175" indent="-252413" algn="l" rtl="0" eaLnBrk="0" fontAlgn="base" hangingPunct="0">
        <a:lnSpc>
          <a:spcPts val="2600"/>
        </a:lnSpc>
        <a:spcBef>
          <a:spcPct val="0"/>
        </a:spcBef>
        <a:spcAft>
          <a:spcPct val="0"/>
        </a:spcAft>
        <a:buChar char="•"/>
        <a:defRPr sz="2200" kern="1200">
          <a:solidFill>
            <a:schemeClr val="tx1"/>
          </a:solidFill>
          <a:latin typeface="+mj-lt"/>
          <a:ea typeface="+mn-ea"/>
          <a:cs typeface="+mn-cs"/>
        </a:defRPr>
      </a:lvl4pPr>
      <a:lvl5pPr marL="549275" indent="-290513" algn="l" rtl="0" eaLnBrk="0" fontAlgn="base" hangingPunct="0">
        <a:lnSpc>
          <a:spcPts val="2000"/>
        </a:lnSpc>
        <a:spcBef>
          <a:spcPct val="0"/>
        </a:spcBef>
        <a:spcAft>
          <a:spcPct val="0"/>
        </a:spcAft>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smtClean="0">
              <a:solidFill>
                <a:srgbClr val="000000"/>
              </a:solidFill>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smtClean="0"/>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smtClean="0"/>
              <a:t>Click to edit Master text styles</a:t>
            </a:r>
          </a:p>
          <a:p>
            <a:pPr lvl="1"/>
            <a:r>
              <a:rPr lang="da-DK" altLang="da-DK" smtClean="0"/>
              <a:t>Second level</a:t>
            </a:r>
          </a:p>
          <a:p>
            <a:pPr lvl="2"/>
            <a:r>
              <a:rPr lang="da-DK" altLang="da-DK" smtClean="0"/>
              <a:t>Third level</a:t>
            </a:r>
          </a:p>
          <a:p>
            <a:pPr lvl="3"/>
            <a:r>
              <a:rPr lang="da-DK" altLang="da-DK" smtClean="0"/>
              <a:t>Fourth level</a:t>
            </a:r>
          </a:p>
          <a:p>
            <a:pPr lvl="4"/>
            <a:r>
              <a:rPr lang="da-DK" altLang="da-DK" smtClean="0"/>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b="1"/>
            </a:lvl1pPr>
          </a:lstStyle>
          <a:p>
            <a:pPr>
              <a:defRPr/>
            </a:pPr>
            <a:fld id="{EDA31343-B774-4959-B95A-B60CE88D900C}" type="datetime3">
              <a:rPr lang="da-DK" altLang="da-DK">
                <a:solidFill>
                  <a:srgbClr val="000000"/>
                </a:solidFill>
                <a:latin typeface="Verdana" panose="020B0604030504040204" pitchFamily="34" charset="0"/>
              </a:rPr>
              <a:pPr>
                <a:defRPr/>
              </a:pPr>
              <a:t>25.05.2016</a:t>
            </a:fld>
            <a:endParaRPr lang="da-DK" altLang="da-DK">
              <a:solidFill>
                <a:srgbClr val="000000"/>
              </a:solidFill>
              <a:latin typeface="Verdana" panose="020B0604030504040204"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ltLang="da-DK">
                <a:solidFill>
                  <a:srgbClr val="000000"/>
                </a:solidFill>
                <a:latin typeface="Verdana" panose="020B0604030504040204" pitchFamily="34" charset="0"/>
              </a:rPr>
              <a:t>Titel - Ændre dato og Titel i Indsæt &gt; Hoved/Sidefod</a:t>
            </a: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ltLang="da-DK">
                <a:solidFill>
                  <a:srgbClr val="000000"/>
                </a:solidFill>
                <a:latin typeface="Verdana" panose="020B0604030504040204" pitchFamily="34" charset="0"/>
              </a:rPr>
              <a:t>Side </a:t>
            </a:r>
            <a:fld id="{2919A837-E477-429D-BFB5-DA963B461E2A}" type="slidenum">
              <a:rPr lang="da-DK" altLang="da-DK">
                <a:solidFill>
                  <a:srgbClr val="000000"/>
                </a:solidFill>
                <a:latin typeface="Verdana" panose="020B0604030504040204" pitchFamily="34" charset="0"/>
              </a:rPr>
              <a:pPr>
                <a:defRPr/>
              </a:pPr>
              <a:t>‹nr.›</a:t>
            </a:fld>
            <a:endParaRPr lang="da-DK" altLang="da-DK">
              <a:solidFill>
                <a:srgbClr val="000000"/>
              </a:solidFill>
              <a:latin typeface="Verdana" panose="020B0604030504040204"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eaLnBrk="1" hangingPunct="1">
              <a:spcBef>
                <a:spcPct val="50000"/>
              </a:spcBef>
              <a:defRPr/>
            </a:pPr>
            <a:r>
              <a:rPr lang="da-DK" altLang="da-DK" sz="1000" b="1" smtClean="0">
                <a:solidFill>
                  <a:srgbClr val="000000"/>
                </a:solidFill>
              </a:rPr>
              <a:t>Skift tekstniveau:</a:t>
            </a:r>
          </a:p>
          <a:p>
            <a:pPr algn="r" eaLnBrk="1" hangingPunct="1">
              <a:spcBef>
                <a:spcPct val="50000"/>
              </a:spcBef>
              <a:defRPr/>
            </a:pPr>
            <a:r>
              <a:rPr lang="da-DK" altLang="da-DK" sz="1000" smtClean="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142366"/>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1" r:id="rId13"/>
    <p:sldLayoutId id="2147484102" r:id="rId14"/>
  </p:sldLayoutIdLst>
  <p:hf hdr="0"/>
  <p:txStyles>
    <p:titleStyle>
      <a:lvl1pPr algn="l" rtl="0" eaLnBrk="0" fontAlgn="base" hangingPunct="0">
        <a:lnSpc>
          <a:spcPts val="4000"/>
        </a:lnSpc>
        <a:spcBef>
          <a:spcPct val="0"/>
        </a:spcBef>
        <a:spcAft>
          <a:spcPct val="0"/>
        </a:spcAft>
        <a:defRPr sz="4000" b="1" kern="1200">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2pPr>
      <a:lvl3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3pPr>
      <a:lvl4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4pPr>
      <a:lvl5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5pPr>
      <a:lvl6pPr marL="457200" algn="l" rtl="0" fontAlgn="base">
        <a:lnSpc>
          <a:spcPts val="4000"/>
        </a:lnSpc>
        <a:spcBef>
          <a:spcPct val="0"/>
        </a:spcBef>
        <a:spcAft>
          <a:spcPct val="0"/>
        </a:spcAft>
        <a:defRPr sz="4000" b="1">
          <a:solidFill>
            <a:srgbClr val="14143C"/>
          </a:solidFill>
          <a:latin typeface="Verdana" panose="020B0604030504040204" pitchFamily="34" charset="0"/>
        </a:defRPr>
      </a:lvl6pPr>
      <a:lvl7pPr marL="914400" algn="l" rtl="0" fontAlgn="base">
        <a:lnSpc>
          <a:spcPts val="4000"/>
        </a:lnSpc>
        <a:spcBef>
          <a:spcPct val="0"/>
        </a:spcBef>
        <a:spcAft>
          <a:spcPct val="0"/>
        </a:spcAft>
        <a:defRPr sz="4000" b="1">
          <a:solidFill>
            <a:srgbClr val="14143C"/>
          </a:solidFill>
          <a:latin typeface="Verdana" panose="020B0604030504040204" pitchFamily="34" charset="0"/>
        </a:defRPr>
      </a:lvl7pPr>
      <a:lvl8pPr marL="1371600" algn="l" rtl="0" fontAlgn="base">
        <a:lnSpc>
          <a:spcPts val="4000"/>
        </a:lnSpc>
        <a:spcBef>
          <a:spcPct val="0"/>
        </a:spcBef>
        <a:spcAft>
          <a:spcPct val="0"/>
        </a:spcAft>
        <a:defRPr sz="4000" b="1">
          <a:solidFill>
            <a:srgbClr val="14143C"/>
          </a:solidFill>
          <a:latin typeface="Verdana" panose="020B0604030504040204" pitchFamily="34" charset="0"/>
        </a:defRPr>
      </a:lvl8pPr>
      <a:lvl9pPr marL="1828800" algn="l" rtl="0" fontAlgn="base">
        <a:lnSpc>
          <a:spcPts val="4000"/>
        </a:lnSpc>
        <a:spcBef>
          <a:spcPct val="0"/>
        </a:spcBef>
        <a:spcAft>
          <a:spcPct val="0"/>
        </a:spcAft>
        <a:defRPr sz="4000" b="1">
          <a:solidFill>
            <a:srgbClr val="14143C"/>
          </a:solidFill>
          <a:latin typeface="Verdana" panose="020B0604030504040204" pitchFamily="34" charset="0"/>
        </a:defRPr>
      </a:lvl9pPr>
    </p:titleStyle>
    <p:bodyStyle>
      <a:lvl1pPr algn="l" rtl="0" eaLnBrk="0" fontAlgn="base" hangingPunct="0">
        <a:lnSpc>
          <a:spcPts val="3700"/>
        </a:lnSpc>
        <a:spcBef>
          <a:spcPct val="100000"/>
        </a:spcBef>
        <a:spcAft>
          <a:spcPct val="0"/>
        </a:spcAft>
        <a:defRPr sz="3400" b="1" u="sng" kern="1200">
          <a:solidFill>
            <a:srgbClr val="14143C"/>
          </a:solidFill>
          <a:latin typeface="+mn-lt"/>
          <a:ea typeface="+mn-ea"/>
          <a:cs typeface="+mn-cs"/>
        </a:defRPr>
      </a:lvl1pPr>
      <a:lvl2pPr marL="1588" algn="l" rtl="0" eaLnBrk="0" fontAlgn="base" hangingPunct="0">
        <a:lnSpc>
          <a:spcPts val="2600"/>
        </a:lnSpc>
        <a:spcBef>
          <a:spcPct val="0"/>
        </a:spcBef>
        <a:spcAft>
          <a:spcPct val="0"/>
        </a:spcAft>
        <a:defRPr sz="2200" kern="1200">
          <a:solidFill>
            <a:schemeClr val="tx1"/>
          </a:solidFill>
          <a:latin typeface="+mj-lt"/>
          <a:ea typeface="+mn-ea"/>
          <a:cs typeface="+mn-cs"/>
        </a:defRPr>
      </a:lvl2pPr>
      <a:lvl3pPr marL="3175" algn="l" rtl="0" eaLnBrk="0" fontAlgn="base" hangingPunct="0">
        <a:lnSpc>
          <a:spcPts val="2200"/>
        </a:lnSpc>
        <a:spcBef>
          <a:spcPct val="0"/>
        </a:spcBef>
        <a:spcAft>
          <a:spcPct val="0"/>
        </a:spcAft>
        <a:defRPr sz="1600" kern="1200">
          <a:solidFill>
            <a:schemeClr val="tx1"/>
          </a:solidFill>
          <a:latin typeface="+mj-lt"/>
          <a:ea typeface="+mn-ea"/>
          <a:cs typeface="+mn-cs"/>
        </a:defRPr>
      </a:lvl3pPr>
      <a:lvl4pPr marL="257175" indent="-252413" algn="l" rtl="0" eaLnBrk="0" fontAlgn="base" hangingPunct="0">
        <a:lnSpc>
          <a:spcPts val="2600"/>
        </a:lnSpc>
        <a:spcBef>
          <a:spcPct val="0"/>
        </a:spcBef>
        <a:spcAft>
          <a:spcPct val="0"/>
        </a:spcAft>
        <a:buChar char="•"/>
        <a:defRPr sz="2200" kern="1200">
          <a:solidFill>
            <a:schemeClr val="tx1"/>
          </a:solidFill>
          <a:latin typeface="+mj-lt"/>
          <a:ea typeface="+mn-ea"/>
          <a:cs typeface="+mn-cs"/>
        </a:defRPr>
      </a:lvl4pPr>
      <a:lvl5pPr marL="549275" indent="-290513" algn="l" rtl="0" eaLnBrk="0" fontAlgn="base" hangingPunct="0">
        <a:lnSpc>
          <a:spcPts val="2000"/>
        </a:lnSpc>
        <a:spcBef>
          <a:spcPct val="0"/>
        </a:spcBef>
        <a:spcAft>
          <a:spcPct val="0"/>
        </a:spcAft>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defRPr/>
            </a:pPr>
            <a:endParaRPr lang="da-DK" altLang="da-DK" smtClean="0">
              <a:solidFill>
                <a:srgbClr val="000000"/>
              </a:solidFill>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smtClean="0"/>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smtClean="0"/>
              <a:t>Click to edit Master text styles</a:t>
            </a:r>
          </a:p>
          <a:p>
            <a:pPr lvl="1"/>
            <a:r>
              <a:rPr lang="da-DK" altLang="da-DK" smtClean="0"/>
              <a:t>Second level</a:t>
            </a:r>
          </a:p>
          <a:p>
            <a:pPr lvl="2"/>
            <a:r>
              <a:rPr lang="da-DK" altLang="da-DK" smtClean="0"/>
              <a:t>Third level</a:t>
            </a:r>
          </a:p>
          <a:p>
            <a:pPr lvl="3"/>
            <a:r>
              <a:rPr lang="da-DK" altLang="da-DK" smtClean="0"/>
              <a:t>Fourth level</a:t>
            </a:r>
          </a:p>
          <a:p>
            <a:pPr lvl="4"/>
            <a:r>
              <a:rPr lang="da-DK" altLang="da-DK" smtClean="0"/>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b="1"/>
            </a:lvl1pPr>
          </a:lstStyle>
          <a:p>
            <a:pPr>
              <a:defRPr/>
            </a:pPr>
            <a:fld id="{FE29C2C8-803F-4587-8869-B05CE233B856}" type="datetime2">
              <a:rPr lang="da-DK">
                <a:solidFill>
                  <a:srgbClr val="000000"/>
                </a:solidFill>
                <a:latin typeface="Verdana" pitchFamily="34" charset="0"/>
              </a:rPr>
              <a:pPr>
                <a:defRPr/>
              </a:pPr>
              <a:t>25. maj 2016</a:t>
            </a:fld>
            <a:r>
              <a:rPr lang="da-DK">
                <a:solidFill>
                  <a:srgbClr val="000000"/>
                </a:solidFill>
                <a:latin typeface="Verdana" pitchFamily="34" charset="0"/>
              </a:rPr>
              <a:t>10. November 2011</a:t>
            </a: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solidFill>
                  <a:srgbClr val="000000"/>
                </a:solidFill>
                <a:latin typeface="Verdana" pitchFamily="34" charset="0"/>
              </a:rPr>
              <a:t>Lokalforening RoskildeLokalforeningen i Nordjylland</a:t>
            </a: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smtClean="0"/>
            </a:lvl1pPr>
          </a:lstStyle>
          <a:p>
            <a:pPr>
              <a:defRPr/>
            </a:pPr>
            <a:r>
              <a:rPr lang="da-DK" altLang="da-DK">
                <a:solidFill>
                  <a:srgbClr val="000000"/>
                </a:solidFill>
                <a:latin typeface="Verdana" pitchFamily="34" charset="0"/>
              </a:rPr>
              <a:t>Side </a:t>
            </a:r>
            <a:fld id="{9AAD1642-2A23-4D51-8184-08AFB76EB085}" type="slidenum">
              <a:rPr lang="da-DK" altLang="da-DK">
                <a:solidFill>
                  <a:srgbClr val="000000"/>
                </a:solidFill>
                <a:latin typeface="Verdana" pitchFamily="34" charset="0"/>
              </a:rPr>
              <a:pPr>
                <a:defRPr/>
              </a:pPr>
              <a:t>‹nr.›</a:t>
            </a:fld>
            <a:endParaRPr lang="da-DK" alt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r" eaLnBrk="1" hangingPunct="1">
              <a:spcBef>
                <a:spcPct val="50000"/>
              </a:spcBef>
              <a:defRPr/>
            </a:pPr>
            <a:r>
              <a:rPr lang="da-DK" sz="1000" b="1" smtClean="0">
                <a:solidFill>
                  <a:srgbClr val="000000"/>
                </a:solidFill>
              </a:rPr>
              <a:t>Skift tekstniveau:</a:t>
            </a:r>
          </a:p>
          <a:p>
            <a:pPr algn="r" eaLnBrk="1" hangingPunct="1">
              <a:spcBef>
                <a:spcPct val="50000"/>
              </a:spcBef>
              <a:defRPr/>
            </a:pPr>
            <a:r>
              <a:rPr lang="da-DK" sz="1000" smtClean="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35143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Lst>
  <p:hf hdr="0" ftr="0" dt="0"/>
  <p:txStyles>
    <p:titleStyle>
      <a:lvl1pPr algn="l" rtl="0" eaLnBrk="0" fontAlgn="base" hangingPunct="0">
        <a:lnSpc>
          <a:spcPts val="4000"/>
        </a:lnSpc>
        <a:spcBef>
          <a:spcPct val="0"/>
        </a:spcBef>
        <a:spcAft>
          <a:spcPct val="0"/>
        </a:spcAft>
        <a:defRPr sz="4000" b="1">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itchFamily="34" charset="0"/>
        </a:defRPr>
      </a:lvl2pPr>
      <a:lvl3pPr algn="l" rtl="0" eaLnBrk="0" fontAlgn="base" hangingPunct="0">
        <a:lnSpc>
          <a:spcPts val="4000"/>
        </a:lnSpc>
        <a:spcBef>
          <a:spcPct val="0"/>
        </a:spcBef>
        <a:spcAft>
          <a:spcPct val="0"/>
        </a:spcAft>
        <a:defRPr sz="4000" b="1">
          <a:solidFill>
            <a:srgbClr val="14143C"/>
          </a:solidFill>
          <a:latin typeface="Verdana" pitchFamily="34" charset="0"/>
        </a:defRPr>
      </a:lvl3pPr>
      <a:lvl4pPr algn="l" rtl="0" eaLnBrk="0" fontAlgn="base" hangingPunct="0">
        <a:lnSpc>
          <a:spcPts val="4000"/>
        </a:lnSpc>
        <a:spcBef>
          <a:spcPct val="0"/>
        </a:spcBef>
        <a:spcAft>
          <a:spcPct val="0"/>
        </a:spcAft>
        <a:defRPr sz="4000" b="1">
          <a:solidFill>
            <a:srgbClr val="14143C"/>
          </a:solidFill>
          <a:latin typeface="Verdana" pitchFamily="34" charset="0"/>
        </a:defRPr>
      </a:lvl4pPr>
      <a:lvl5pPr algn="l" rtl="0" eaLnBrk="0" fontAlgn="base" hangingPunct="0">
        <a:lnSpc>
          <a:spcPts val="4000"/>
        </a:lnSpc>
        <a:spcBef>
          <a:spcPct val="0"/>
        </a:spcBef>
        <a:spcAft>
          <a:spcPct val="0"/>
        </a:spcAft>
        <a:defRPr sz="4000" b="1">
          <a:solidFill>
            <a:srgbClr val="14143C"/>
          </a:solidFill>
          <a:latin typeface="Verdana" pitchFamily="34" charset="0"/>
        </a:defRPr>
      </a:lvl5pPr>
      <a:lvl6pPr marL="457200" algn="l" rtl="0" fontAlgn="base">
        <a:lnSpc>
          <a:spcPts val="4000"/>
        </a:lnSpc>
        <a:spcBef>
          <a:spcPct val="0"/>
        </a:spcBef>
        <a:spcAft>
          <a:spcPct val="0"/>
        </a:spcAft>
        <a:defRPr sz="4000" b="1">
          <a:solidFill>
            <a:srgbClr val="14143C"/>
          </a:solidFill>
          <a:latin typeface="Verdana" pitchFamily="34" charset="0"/>
        </a:defRPr>
      </a:lvl6pPr>
      <a:lvl7pPr marL="914400" algn="l" rtl="0" fontAlgn="base">
        <a:lnSpc>
          <a:spcPts val="4000"/>
        </a:lnSpc>
        <a:spcBef>
          <a:spcPct val="0"/>
        </a:spcBef>
        <a:spcAft>
          <a:spcPct val="0"/>
        </a:spcAft>
        <a:defRPr sz="4000" b="1">
          <a:solidFill>
            <a:srgbClr val="14143C"/>
          </a:solidFill>
          <a:latin typeface="Verdana" pitchFamily="34" charset="0"/>
        </a:defRPr>
      </a:lvl7pPr>
      <a:lvl8pPr marL="1371600" algn="l" rtl="0" fontAlgn="base">
        <a:lnSpc>
          <a:spcPts val="4000"/>
        </a:lnSpc>
        <a:spcBef>
          <a:spcPct val="0"/>
        </a:spcBef>
        <a:spcAft>
          <a:spcPct val="0"/>
        </a:spcAft>
        <a:defRPr sz="4000" b="1">
          <a:solidFill>
            <a:srgbClr val="14143C"/>
          </a:solidFill>
          <a:latin typeface="Verdana" pitchFamily="34" charset="0"/>
        </a:defRPr>
      </a:lvl8pPr>
      <a:lvl9pPr marL="1828800" algn="l" rtl="0" fontAlgn="base">
        <a:lnSpc>
          <a:spcPts val="4000"/>
        </a:lnSpc>
        <a:spcBef>
          <a:spcPct val="0"/>
        </a:spcBef>
        <a:spcAft>
          <a:spcPct val="0"/>
        </a:spcAft>
        <a:defRPr sz="4000" b="1">
          <a:solidFill>
            <a:srgbClr val="14143C"/>
          </a:solidFill>
          <a:latin typeface="Verdana" pitchFamily="34" charset="0"/>
        </a:defRPr>
      </a:lvl9pPr>
    </p:titleStyle>
    <p:body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Char char="•"/>
        <a:defRPr sz="2200">
          <a:solidFill>
            <a:schemeClr val="tx1"/>
          </a:solidFill>
          <a:latin typeface="+mj-lt"/>
        </a:defRPr>
      </a:lvl4pPr>
      <a:lvl5pPr marL="549275" indent="-290513" algn="l" rtl="0" eaLnBrk="0" fontAlgn="base" hangingPunct="0">
        <a:lnSpc>
          <a:spcPts val="2000"/>
        </a:lnSpc>
        <a:spcBef>
          <a:spcPct val="0"/>
        </a:spcBef>
        <a:spcAft>
          <a:spcPct val="0"/>
        </a:spcAft>
        <a:buChar char="•"/>
        <a:defRPr sz="1600">
          <a:solidFill>
            <a:schemeClr val="tx1"/>
          </a:solidFill>
          <a:latin typeface="+mj-lt"/>
        </a:defRPr>
      </a:lvl5pPr>
      <a:lvl6pPr marL="1006475" indent="-290513" algn="l" rtl="0" fontAlgn="base">
        <a:lnSpc>
          <a:spcPts val="2000"/>
        </a:lnSpc>
        <a:spcBef>
          <a:spcPct val="0"/>
        </a:spcBef>
        <a:spcAft>
          <a:spcPct val="0"/>
        </a:spcAft>
        <a:buChar char="•"/>
        <a:defRPr sz="1600">
          <a:solidFill>
            <a:schemeClr val="tx1"/>
          </a:solidFill>
          <a:latin typeface="+mj-lt"/>
        </a:defRPr>
      </a:lvl6pPr>
      <a:lvl7pPr marL="1463675" indent="-290513" algn="l" rtl="0" fontAlgn="base">
        <a:lnSpc>
          <a:spcPts val="2000"/>
        </a:lnSpc>
        <a:spcBef>
          <a:spcPct val="0"/>
        </a:spcBef>
        <a:spcAft>
          <a:spcPct val="0"/>
        </a:spcAft>
        <a:buChar char="•"/>
        <a:defRPr sz="1600">
          <a:solidFill>
            <a:schemeClr val="tx1"/>
          </a:solidFill>
          <a:latin typeface="+mj-lt"/>
        </a:defRPr>
      </a:lvl7pPr>
      <a:lvl8pPr marL="1920875" indent="-290513" algn="l" rtl="0" fontAlgn="base">
        <a:lnSpc>
          <a:spcPts val="2000"/>
        </a:lnSpc>
        <a:spcBef>
          <a:spcPct val="0"/>
        </a:spcBef>
        <a:spcAft>
          <a:spcPct val="0"/>
        </a:spcAft>
        <a:buChar char="•"/>
        <a:defRPr sz="1600">
          <a:solidFill>
            <a:schemeClr val="tx1"/>
          </a:solidFill>
          <a:latin typeface="+mj-lt"/>
        </a:defRPr>
      </a:lvl8pPr>
      <a:lvl9pPr marL="2378075" indent="-290513" algn="l" rtl="0" fontAlgn="base">
        <a:lnSpc>
          <a:spcPts val="2000"/>
        </a:lnSpc>
        <a:spcBef>
          <a:spcPct val="0"/>
        </a:spcBef>
        <a:spcAft>
          <a:spcPct val="0"/>
        </a:spcAft>
        <a:buChar char="•"/>
        <a:defRPr sz="1600">
          <a:solidFill>
            <a:schemeClr val="tx1"/>
          </a:solidFill>
          <a:latin typeface="+mj-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defRPr/>
            </a:pPr>
            <a:endParaRPr lang="da-DK" altLang="da-DK" smtClean="0">
              <a:solidFill>
                <a:srgbClr val="000000"/>
              </a:solidFill>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smtClean="0"/>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smtClean="0"/>
              <a:t>Click to edit Master text styles</a:t>
            </a:r>
          </a:p>
          <a:p>
            <a:pPr lvl="1"/>
            <a:r>
              <a:rPr lang="da-DK" altLang="da-DK" smtClean="0"/>
              <a:t>Second level</a:t>
            </a:r>
          </a:p>
          <a:p>
            <a:pPr lvl="2"/>
            <a:r>
              <a:rPr lang="da-DK" altLang="da-DK" smtClean="0"/>
              <a:t>Third level</a:t>
            </a:r>
          </a:p>
          <a:p>
            <a:pPr lvl="3"/>
            <a:r>
              <a:rPr lang="da-DK" altLang="da-DK" smtClean="0"/>
              <a:t>Fourth level</a:t>
            </a:r>
          </a:p>
          <a:p>
            <a:pPr lvl="4"/>
            <a:r>
              <a:rPr lang="da-DK" altLang="da-DK" smtClean="0"/>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b="1"/>
            </a:lvl1pPr>
          </a:lstStyle>
          <a:p>
            <a:pPr>
              <a:defRPr/>
            </a:pPr>
            <a:fld id="{FE29C2C8-803F-4587-8869-B05CE233B856}" type="datetime2">
              <a:rPr lang="da-DK">
                <a:solidFill>
                  <a:srgbClr val="000000"/>
                </a:solidFill>
                <a:latin typeface="Verdana" pitchFamily="34" charset="0"/>
              </a:rPr>
              <a:pPr>
                <a:defRPr/>
              </a:pPr>
              <a:t>25. maj 2016</a:t>
            </a:fld>
            <a:r>
              <a:rPr lang="da-DK">
                <a:solidFill>
                  <a:srgbClr val="000000"/>
                </a:solidFill>
                <a:latin typeface="Verdana" pitchFamily="34" charset="0"/>
              </a:rPr>
              <a:t>10. November 2011</a:t>
            </a: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solidFill>
                  <a:srgbClr val="000000"/>
                </a:solidFill>
                <a:latin typeface="Verdana" pitchFamily="34" charset="0"/>
              </a:rPr>
              <a:t>Lokalforening RoskildeLokalforeningen i Nordjylland</a:t>
            </a: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smtClean="0"/>
            </a:lvl1pPr>
          </a:lstStyle>
          <a:p>
            <a:pPr>
              <a:defRPr/>
            </a:pPr>
            <a:r>
              <a:rPr lang="da-DK" altLang="da-DK">
                <a:solidFill>
                  <a:srgbClr val="000000"/>
                </a:solidFill>
                <a:latin typeface="Verdana" pitchFamily="34" charset="0"/>
              </a:rPr>
              <a:t>Side </a:t>
            </a:r>
            <a:fld id="{9AAD1642-2A23-4D51-8184-08AFB76EB085}" type="slidenum">
              <a:rPr lang="da-DK" altLang="da-DK">
                <a:solidFill>
                  <a:srgbClr val="000000"/>
                </a:solidFill>
                <a:latin typeface="Verdana" pitchFamily="34" charset="0"/>
              </a:rPr>
              <a:pPr>
                <a:defRPr/>
              </a:pPr>
              <a:t>‹nr.›</a:t>
            </a:fld>
            <a:endParaRPr lang="da-DK" alt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r" eaLnBrk="1" hangingPunct="1">
              <a:spcBef>
                <a:spcPct val="50000"/>
              </a:spcBef>
              <a:defRPr/>
            </a:pPr>
            <a:r>
              <a:rPr lang="da-DK" sz="1000" b="1" smtClean="0">
                <a:solidFill>
                  <a:srgbClr val="000000"/>
                </a:solidFill>
              </a:rPr>
              <a:t>Skift tekstniveau:</a:t>
            </a:r>
          </a:p>
          <a:p>
            <a:pPr algn="r" eaLnBrk="1" hangingPunct="1">
              <a:spcBef>
                <a:spcPct val="50000"/>
              </a:spcBef>
              <a:defRPr/>
            </a:pPr>
            <a:r>
              <a:rPr lang="da-DK" sz="1000" smtClean="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96441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Lst>
  <p:hf hdr="0" ftr="0" dt="0"/>
  <p:txStyles>
    <p:titleStyle>
      <a:lvl1pPr algn="l" rtl="0" eaLnBrk="0" fontAlgn="base" hangingPunct="0">
        <a:lnSpc>
          <a:spcPts val="4000"/>
        </a:lnSpc>
        <a:spcBef>
          <a:spcPct val="0"/>
        </a:spcBef>
        <a:spcAft>
          <a:spcPct val="0"/>
        </a:spcAft>
        <a:defRPr sz="4000" b="1">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itchFamily="34" charset="0"/>
        </a:defRPr>
      </a:lvl2pPr>
      <a:lvl3pPr algn="l" rtl="0" eaLnBrk="0" fontAlgn="base" hangingPunct="0">
        <a:lnSpc>
          <a:spcPts val="4000"/>
        </a:lnSpc>
        <a:spcBef>
          <a:spcPct val="0"/>
        </a:spcBef>
        <a:spcAft>
          <a:spcPct val="0"/>
        </a:spcAft>
        <a:defRPr sz="4000" b="1">
          <a:solidFill>
            <a:srgbClr val="14143C"/>
          </a:solidFill>
          <a:latin typeface="Verdana" pitchFamily="34" charset="0"/>
        </a:defRPr>
      </a:lvl3pPr>
      <a:lvl4pPr algn="l" rtl="0" eaLnBrk="0" fontAlgn="base" hangingPunct="0">
        <a:lnSpc>
          <a:spcPts val="4000"/>
        </a:lnSpc>
        <a:spcBef>
          <a:spcPct val="0"/>
        </a:spcBef>
        <a:spcAft>
          <a:spcPct val="0"/>
        </a:spcAft>
        <a:defRPr sz="4000" b="1">
          <a:solidFill>
            <a:srgbClr val="14143C"/>
          </a:solidFill>
          <a:latin typeface="Verdana" pitchFamily="34" charset="0"/>
        </a:defRPr>
      </a:lvl4pPr>
      <a:lvl5pPr algn="l" rtl="0" eaLnBrk="0" fontAlgn="base" hangingPunct="0">
        <a:lnSpc>
          <a:spcPts val="4000"/>
        </a:lnSpc>
        <a:spcBef>
          <a:spcPct val="0"/>
        </a:spcBef>
        <a:spcAft>
          <a:spcPct val="0"/>
        </a:spcAft>
        <a:defRPr sz="4000" b="1">
          <a:solidFill>
            <a:srgbClr val="14143C"/>
          </a:solidFill>
          <a:latin typeface="Verdana" pitchFamily="34" charset="0"/>
        </a:defRPr>
      </a:lvl5pPr>
      <a:lvl6pPr marL="457200" algn="l" rtl="0" fontAlgn="base">
        <a:lnSpc>
          <a:spcPts val="4000"/>
        </a:lnSpc>
        <a:spcBef>
          <a:spcPct val="0"/>
        </a:spcBef>
        <a:spcAft>
          <a:spcPct val="0"/>
        </a:spcAft>
        <a:defRPr sz="4000" b="1">
          <a:solidFill>
            <a:srgbClr val="14143C"/>
          </a:solidFill>
          <a:latin typeface="Verdana" pitchFamily="34" charset="0"/>
        </a:defRPr>
      </a:lvl6pPr>
      <a:lvl7pPr marL="914400" algn="l" rtl="0" fontAlgn="base">
        <a:lnSpc>
          <a:spcPts val="4000"/>
        </a:lnSpc>
        <a:spcBef>
          <a:spcPct val="0"/>
        </a:spcBef>
        <a:spcAft>
          <a:spcPct val="0"/>
        </a:spcAft>
        <a:defRPr sz="4000" b="1">
          <a:solidFill>
            <a:srgbClr val="14143C"/>
          </a:solidFill>
          <a:latin typeface="Verdana" pitchFamily="34" charset="0"/>
        </a:defRPr>
      </a:lvl7pPr>
      <a:lvl8pPr marL="1371600" algn="l" rtl="0" fontAlgn="base">
        <a:lnSpc>
          <a:spcPts val="4000"/>
        </a:lnSpc>
        <a:spcBef>
          <a:spcPct val="0"/>
        </a:spcBef>
        <a:spcAft>
          <a:spcPct val="0"/>
        </a:spcAft>
        <a:defRPr sz="4000" b="1">
          <a:solidFill>
            <a:srgbClr val="14143C"/>
          </a:solidFill>
          <a:latin typeface="Verdana" pitchFamily="34" charset="0"/>
        </a:defRPr>
      </a:lvl8pPr>
      <a:lvl9pPr marL="1828800" algn="l" rtl="0" fontAlgn="base">
        <a:lnSpc>
          <a:spcPts val="4000"/>
        </a:lnSpc>
        <a:spcBef>
          <a:spcPct val="0"/>
        </a:spcBef>
        <a:spcAft>
          <a:spcPct val="0"/>
        </a:spcAft>
        <a:defRPr sz="4000" b="1">
          <a:solidFill>
            <a:srgbClr val="14143C"/>
          </a:solidFill>
          <a:latin typeface="Verdana" pitchFamily="34" charset="0"/>
        </a:defRPr>
      </a:lvl9pPr>
    </p:titleStyle>
    <p:body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Char char="•"/>
        <a:defRPr sz="2200">
          <a:solidFill>
            <a:schemeClr val="tx1"/>
          </a:solidFill>
          <a:latin typeface="+mj-lt"/>
        </a:defRPr>
      </a:lvl4pPr>
      <a:lvl5pPr marL="549275" indent="-290513" algn="l" rtl="0" eaLnBrk="0" fontAlgn="base" hangingPunct="0">
        <a:lnSpc>
          <a:spcPts val="2000"/>
        </a:lnSpc>
        <a:spcBef>
          <a:spcPct val="0"/>
        </a:spcBef>
        <a:spcAft>
          <a:spcPct val="0"/>
        </a:spcAft>
        <a:buChar char="•"/>
        <a:defRPr sz="1600">
          <a:solidFill>
            <a:schemeClr val="tx1"/>
          </a:solidFill>
          <a:latin typeface="+mj-lt"/>
        </a:defRPr>
      </a:lvl5pPr>
      <a:lvl6pPr marL="1006475" indent="-290513" algn="l" rtl="0" fontAlgn="base">
        <a:lnSpc>
          <a:spcPts val="2000"/>
        </a:lnSpc>
        <a:spcBef>
          <a:spcPct val="0"/>
        </a:spcBef>
        <a:spcAft>
          <a:spcPct val="0"/>
        </a:spcAft>
        <a:buChar char="•"/>
        <a:defRPr sz="1600">
          <a:solidFill>
            <a:schemeClr val="tx1"/>
          </a:solidFill>
          <a:latin typeface="+mj-lt"/>
        </a:defRPr>
      </a:lvl6pPr>
      <a:lvl7pPr marL="1463675" indent="-290513" algn="l" rtl="0" fontAlgn="base">
        <a:lnSpc>
          <a:spcPts val="2000"/>
        </a:lnSpc>
        <a:spcBef>
          <a:spcPct val="0"/>
        </a:spcBef>
        <a:spcAft>
          <a:spcPct val="0"/>
        </a:spcAft>
        <a:buChar char="•"/>
        <a:defRPr sz="1600">
          <a:solidFill>
            <a:schemeClr val="tx1"/>
          </a:solidFill>
          <a:latin typeface="+mj-lt"/>
        </a:defRPr>
      </a:lvl7pPr>
      <a:lvl8pPr marL="1920875" indent="-290513" algn="l" rtl="0" fontAlgn="base">
        <a:lnSpc>
          <a:spcPts val="2000"/>
        </a:lnSpc>
        <a:spcBef>
          <a:spcPct val="0"/>
        </a:spcBef>
        <a:spcAft>
          <a:spcPct val="0"/>
        </a:spcAft>
        <a:buChar char="•"/>
        <a:defRPr sz="1600">
          <a:solidFill>
            <a:schemeClr val="tx1"/>
          </a:solidFill>
          <a:latin typeface="+mj-lt"/>
        </a:defRPr>
      </a:lvl8pPr>
      <a:lvl9pPr marL="2378075" indent="-290513" algn="l" rtl="0" fontAlgn="base">
        <a:lnSpc>
          <a:spcPts val="2000"/>
        </a:lnSpc>
        <a:spcBef>
          <a:spcPct val="0"/>
        </a:spcBef>
        <a:spcAft>
          <a:spcPct val="0"/>
        </a:spcAft>
        <a:buChar char="•"/>
        <a:defRPr sz="1600">
          <a:solidFill>
            <a:schemeClr val="tx1"/>
          </a:solidFill>
          <a:latin typeface="+mj-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sp>
        <p:nvSpPr>
          <p:cNvPr id="1026"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smtClean="0"/>
              <a:t>Klik for at redigere i master</a:t>
            </a:r>
          </a:p>
        </p:txBody>
      </p:sp>
      <p:sp>
        <p:nvSpPr>
          <p:cNvPr id="1027"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smtClean="0"/>
              <a:t>Klik for at redigere i master</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1028"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b="1"/>
            </a:lvl1pPr>
          </a:lstStyle>
          <a:p>
            <a:pPr eaLnBrk="1" hangingPunct="1"/>
            <a:fld id="{F5A3AB62-CC82-4E7A-9C44-90086613C912}" type="datetime3">
              <a:rPr lang="da-DK" altLang="da-DK">
                <a:solidFill>
                  <a:srgbClr val="000000"/>
                </a:solidFill>
                <a:latin typeface="Verdana" pitchFamily="34" charset="0"/>
              </a:rPr>
              <a:pPr eaLnBrk="1" hangingPunct="1"/>
              <a:t>25.05.2016</a:t>
            </a:fld>
            <a:endParaRPr lang="da-DK" alt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r>
              <a:rPr lang="da-DK" altLang="da-DK">
                <a:solidFill>
                  <a:srgbClr val="000000"/>
                </a:solidFill>
                <a:latin typeface="Verdana" pitchFamily="34" charset="0"/>
              </a:rPr>
              <a:t>Titel - Ændre dato og Titel i Vis &gt; Hoved/Sidefod</a:t>
            </a: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r>
              <a:rPr lang="da-DK" altLang="da-DK">
                <a:solidFill>
                  <a:srgbClr val="000000"/>
                </a:solidFill>
                <a:latin typeface="Verdana" pitchFamily="34" charset="0"/>
              </a:rPr>
              <a:t>Side </a:t>
            </a:r>
            <a:fld id="{84FC2E7A-46D4-4DDE-9E63-8C2D3C96D059}" type="slidenum">
              <a:rPr lang="da-DK" altLang="da-DK">
                <a:solidFill>
                  <a:srgbClr val="000000"/>
                </a:solidFill>
                <a:latin typeface="Verdana" pitchFamily="34" charset="0"/>
              </a:rPr>
              <a:pPr eaLnBrk="1" hangingPunct="1"/>
              <a:t>‹nr.›</a:t>
            </a:fld>
            <a:endParaRPr lang="da-DK" alt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p:nvSpPr>
        <p:spPr bwMode="auto">
          <a:xfrm>
            <a:off x="-1836738" y="2798763"/>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p>
            <a:pPr algn="r" eaLnBrk="1" hangingPunct="1">
              <a:spcBef>
                <a:spcPct val="50000"/>
              </a:spcBef>
            </a:pPr>
            <a:r>
              <a:rPr lang="da-DK" altLang="da-DK" sz="1000" b="1">
                <a:solidFill>
                  <a:srgbClr val="000000"/>
                </a:solidFill>
                <a:latin typeface="Verdana" pitchFamily="34" charset="0"/>
              </a:rPr>
              <a:t>Skift tekstniveau:</a:t>
            </a:r>
          </a:p>
          <a:p>
            <a:pPr algn="r" eaLnBrk="1" hangingPunct="1">
              <a:spcBef>
                <a:spcPct val="50000"/>
              </a:spcBef>
            </a:pPr>
            <a:r>
              <a:rPr lang="da-DK" altLang="da-DK" sz="1000">
                <a:solidFill>
                  <a:srgbClr val="000000"/>
                </a:solidFill>
                <a:latin typeface="Verdana" pitchFamily="34" charset="0"/>
              </a:rPr>
              <a:t>Ændre på str. og indsæt punktform ved at bruge ”Formindsk/forøg” ikonet i listeniveau</a:t>
            </a:r>
          </a:p>
        </p:txBody>
      </p:sp>
      <p:pic>
        <p:nvPicPr>
          <p:cNvPr id="1037"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794125"/>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30331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Lst>
  <p:hf hdr="0"/>
  <p:txStyles>
    <p:titleStyle>
      <a:lvl1pPr algn="l" rtl="0" eaLnBrk="1" fontAlgn="base" hangingPunct="1">
        <a:lnSpc>
          <a:spcPts val="4000"/>
        </a:lnSpc>
        <a:spcBef>
          <a:spcPct val="0"/>
        </a:spcBef>
        <a:spcAft>
          <a:spcPct val="0"/>
        </a:spcAft>
        <a:defRPr sz="4000" b="1">
          <a:solidFill>
            <a:srgbClr val="14143C"/>
          </a:solidFill>
          <a:latin typeface="+mj-lt"/>
          <a:ea typeface="+mj-ea"/>
          <a:cs typeface="+mj-cs"/>
        </a:defRPr>
      </a:lvl1pPr>
      <a:lvl2pPr algn="l" rtl="0" eaLnBrk="1" fontAlgn="base" hangingPunct="1">
        <a:lnSpc>
          <a:spcPts val="4000"/>
        </a:lnSpc>
        <a:spcBef>
          <a:spcPct val="0"/>
        </a:spcBef>
        <a:spcAft>
          <a:spcPct val="0"/>
        </a:spcAft>
        <a:defRPr sz="4000" b="1">
          <a:solidFill>
            <a:srgbClr val="14143C"/>
          </a:solidFill>
          <a:latin typeface="Verdana" pitchFamily="34" charset="0"/>
        </a:defRPr>
      </a:lvl2pPr>
      <a:lvl3pPr algn="l" rtl="0" eaLnBrk="1" fontAlgn="base" hangingPunct="1">
        <a:lnSpc>
          <a:spcPts val="4000"/>
        </a:lnSpc>
        <a:spcBef>
          <a:spcPct val="0"/>
        </a:spcBef>
        <a:spcAft>
          <a:spcPct val="0"/>
        </a:spcAft>
        <a:defRPr sz="4000" b="1">
          <a:solidFill>
            <a:srgbClr val="14143C"/>
          </a:solidFill>
          <a:latin typeface="Verdana" pitchFamily="34" charset="0"/>
        </a:defRPr>
      </a:lvl3pPr>
      <a:lvl4pPr algn="l" rtl="0" eaLnBrk="1" fontAlgn="base" hangingPunct="1">
        <a:lnSpc>
          <a:spcPts val="4000"/>
        </a:lnSpc>
        <a:spcBef>
          <a:spcPct val="0"/>
        </a:spcBef>
        <a:spcAft>
          <a:spcPct val="0"/>
        </a:spcAft>
        <a:defRPr sz="4000" b="1">
          <a:solidFill>
            <a:srgbClr val="14143C"/>
          </a:solidFill>
          <a:latin typeface="Verdana" pitchFamily="34" charset="0"/>
        </a:defRPr>
      </a:lvl4pPr>
      <a:lvl5pPr algn="l" rtl="0" eaLnBrk="1" fontAlgn="base" hangingPunct="1">
        <a:lnSpc>
          <a:spcPts val="4000"/>
        </a:lnSpc>
        <a:spcBef>
          <a:spcPct val="0"/>
        </a:spcBef>
        <a:spcAft>
          <a:spcPct val="0"/>
        </a:spcAft>
        <a:defRPr sz="4000" b="1">
          <a:solidFill>
            <a:srgbClr val="14143C"/>
          </a:solidFill>
          <a:latin typeface="Verdana" pitchFamily="34" charset="0"/>
        </a:defRPr>
      </a:lvl5pPr>
      <a:lvl6pPr marL="457200" algn="l" rtl="0" eaLnBrk="1" fontAlgn="base" hangingPunct="1">
        <a:lnSpc>
          <a:spcPts val="4000"/>
        </a:lnSpc>
        <a:spcBef>
          <a:spcPct val="0"/>
        </a:spcBef>
        <a:spcAft>
          <a:spcPct val="0"/>
        </a:spcAft>
        <a:defRPr sz="4000" b="1">
          <a:solidFill>
            <a:srgbClr val="14143C"/>
          </a:solidFill>
          <a:latin typeface="Verdana" pitchFamily="34" charset="0"/>
        </a:defRPr>
      </a:lvl6pPr>
      <a:lvl7pPr marL="914400" algn="l" rtl="0" eaLnBrk="1" fontAlgn="base" hangingPunct="1">
        <a:lnSpc>
          <a:spcPts val="4000"/>
        </a:lnSpc>
        <a:spcBef>
          <a:spcPct val="0"/>
        </a:spcBef>
        <a:spcAft>
          <a:spcPct val="0"/>
        </a:spcAft>
        <a:defRPr sz="4000" b="1">
          <a:solidFill>
            <a:srgbClr val="14143C"/>
          </a:solidFill>
          <a:latin typeface="Verdana" pitchFamily="34" charset="0"/>
        </a:defRPr>
      </a:lvl7pPr>
      <a:lvl8pPr marL="1371600" algn="l" rtl="0" eaLnBrk="1" fontAlgn="base" hangingPunct="1">
        <a:lnSpc>
          <a:spcPts val="4000"/>
        </a:lnSpc>
        <a:spcBef>
          <a:spcPct val="0"/>
        </a:spcBef>
        <a:spcAft>
          <a:spcPct val="0"/>
        </a:spcAft>
        <a:defRPr sz="4000" b="1">
          <a:solidFill>
            <a:srgbClr val="14143C"/>
          </a:solidFill>
          <a:latin typeface="Verdana" pitchFamily="34" charset="0"/>
        </a:defRPr>
      </a:lvl8pPr>
      <a:lvl9pPr marL="1828800" algn="l" rtl="0" eaLnBrk="1" fontAlgn="base" hangingPunct="1">
        <a:lnSpc>
          <a:spcPts val="4000"/>
        </a:lnSpc>
        <a:spcBef>
          <a:spcPct val="0"/>
        </a:spcBef>
        <a:spcAft>
          <a:spcPct val="0"/>
        </a:spcAft>
        <a:defRPr sz="4000" b="1">
          <a:solidFill>
            <a:srgbClr val="14143C"/>
          </a:solidFill>
          <a:latin typeface="Verdana" pitchFamily="34" charset="0"/>
        </a:defRPr>
      </a:lvl9pPr>
    </p:titleStyle>
    <p:bodyStyle>
      <a:lvl1pPr algn="l" rtl="0" eaLnBrk="1" fontAlgn="base" hangingPunct="1">
        <a:lnSpc>
          <a:spcPts val="3700"/>
        </a:lnSpc>
        <a:spcBef>
          <a:spcPct val="100000"/>
        </a:spcBef>
        <a:spcAft>
          <a:spcPct val="0"/>
        </a:spcAft>
        <a:defRPr sz="3000" u="sng">
          <a:solidFill>
            <a:srgbClr val="14143C"/>
          </a:solidFill>
          <a:latin typeface="+mn-lt"/>
          <a:ea typeface="+mn-ea"/>
          <a:cs typeface="+mn-cs"/>
        </a:defRPr>
      </a:lvl1pPr>
      <a:lvl2pPr marL="1588" algn="l" rtl="0" eaLnBrk="1" fontAlgn="base" hangingPunct="1">
        <a:lnSpc>
          <a:spcPts val="2600"/>
        </a:lnSpc>
        <a:spcBef>
          <a:spcPct val="0"/>
        </a:spcBef>
        <a:spcAft>
          <a:spcPct val="0"/>
        </a:spcAft>
        <a:defRPr sz="2200">
          <a:solidFill>
            <a:schemeClr val="tx1"/>
          </a:solidFill>
          <a:latin typeface="+mn-lt"/>
        </a:defRPr>
      </a:lvl2pPr>
      <a:lvl3pPr marL="3175" algn="l" rtl="0" eaLnBrk="1" fontAlgn="base" hangingPunct="1">
        <a:lnSpc>
          <a:spcPts val="2200"/>
        </a:lnSpc>
        <a:spcBef>
          <a:spcPct val="0"/>
        </a:spcBef>
        <a:spcAft>
          <a:spcPct val="0"/>
        </a:spcAft>
        <a:defRPr sz="1600">
          <a:solidFill>
            <a:schemeClr val="tx1"/>
          </a:solidFill>
          <a:latin typeface="+mn-lt"/>
        </a:defRPr>
      </a:lvl3pPr>
      <a:lvl4pPr marL="257175" indent="-252413" algn="l" rtl="0" eaLnBrk="1" fontAlgn="base" hangingPunct="1">
        <a:lnSpc>
          <a:spcPts val="2600"/>
        </a:lnSpc>
        <a:spcBef>
          <a:spcPct val="0"/>
        </a:spcBef>
        <a:spcAft>
          <a:spcPct val="0"/>
        </a:spcAft>
        <a:buBlip>
          <a:blip r:embed="rId18"/>
        </a:buBlip>
        <a:defRPr sz="2200">
          <a:solidFill>
            <a:schemeClr val="tx1"/>
          </a:solidFill>
          <a:latin typeface="+mn-lt"/>
        </a:defRPr>
      </a:lvl4pPr>
      <a:lvl5pPr marL="549275" indent="-290513" algn="l" rtl="0" eaLnBrk="1" fontAlgn="base" hangingPunct="1">
        <a:lnSpc>
          <a:spcPts val="2000"/>
        </a:lnSpc>
        <a:spcBef>
          <a:spcPct val="0"/>
        </a:spcBef>
        <a:spcAft>
          <a:spcPct val="0"/>
        </a:spcAft>
        <a:buBlip>
          <a:blip r:embed="rId18"/>
        </a:buBlip>
        <a:defRPr sz="1600">
          <a:solidFill>
            <a:schemeClr val="tx1"/>
          </a:solidFill>
          <a:latin typeface="+mn-lt"/>
        </a:defRPr>
      </a:lvl5pPr>
      <a:lvl6pPr marL="1006475" indent="-290513" algn="l" rtl="0" eaLnBrk="1" fontAlgn="base" hangingPunct="1">
        <a:lnSpc>
          <a:spcPts val="2000"/>
        </a:lnSpc>
        <a:spcBef>
          <a:spcPct val="0"/>
        </a:spcBef>
        <a:spcAft>
          <a:spcPct val="0"/>
        </a:spcAft>
        <a:buBlip>
          <a:blip r:embed="rId18"/>
        </a:buBlip>
        <a:defRPr sz="1600">
          <a:solidFill>
            <a:schemeClr val="tx1"/>
          </a:solidFill>
          <a:latin typeface="+mn-lt"/>
        </a:defRPr>
      </a:lvl6pPr>
      <a:lvl7pPr marL="1463675" indent="-290513" algn="l" rtl="0" eaLnBrk="1" fontAlgn="base" hangingPunct="1">
        <a:lnSpc>
          <a:spcPts val="2000"/>
        </a:lnSpc>
        <a:spcBef>
          <a:spcPct val="0"/>
        </a:spcBef>
        <a:spcAft>
          <a:spcPct val="0"/>
        </a:spcAft>
        <a:buBlip>
          <a:blip r:embed="rId18"/>
        </a:buBlip>
        <a:defRPr sz="1600">
          <a:solidFill>
            <a:schemeClr val="tx1"/>
          </a:solidFill>
          <a:latin typeface="+mn-lt"/>
        </a:defRPr>
      </a:lvl7pPr>
      <a:lvl8pPr marL="1920875" indent="-290513" algn="l" rtl="0" eaLnBrk="1" fontAlgn="base" hangingPunct="1">
        <a:lnSpc>
          <a:spcPts val="2000"/>
        </a:lnSpc>
        <a:spcBef>
          <a:spcPct val="0"/>
        </a:spcBef>
        <a:spcAft>
          <a:spcPct val="0"/>
        </a:spcAft>
        <a:buBlip>
          <a:blip r:embed="rId18"/>
        </a:buBlip>
        <a:defRPr sz="1600">
          <a:solidFill>
            <a:schemeClr val="tx1"/>
          </a:solidFill>
          <a:latin typeface="+mn-lt"/>
        </a:defRPr>
      </a:lvl8pPr>
      <a:lvl9pPr marL="2378075" indent="-290513" algn="l" rtl="0" eaLnBrk="1" fontAlgn="base" hangingPunct="1">
        <a:lnSpc>
          <a:spcPts val="2000"/>
        </a:lnSpc>
        <a:spcBef>
          <a:spcPct val="0"/>
        </a:spcBef>
        <a:spcAft>
          <a:spcPct val="0"/>
        </a:spcAft>
        <a:buBlip>
          <a:blip r:embed="rId18"/>
        </a:buBlip>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smtClean="0">
              <a:solidFill>
                <a:srgbClr val="000000"/>
              </a:solidFill>
              <a:latin typeface="Verdana" pitchFamily="34" charset="0"/>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smtClean="0"/>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b="1"/>
            </a:lvl1pPr>
          </a:lstStyle>
          <a:p>
            <a:pPr eaLnBrk="1" hangingPunct="1">
              <a:defRPr/>
            </a:pPr>
            <a:fld id="{D742D23F-A41C-420C-B4A9-697694D5BC96}" type="datetime3">
              <a:rPr lang="da-DK">
                <a:solidFill>
                  <a:srgbClr val="000000"/>
                </a:solidFill>
                <a:latin typeface="Verdana" pitchFamily="34" charset="0"/>
              </a:rPr>
              <a:pPr eaLnBrk="1" hangingPunct="1">
                <a:defRPr/>
              </a:pPr>
              <a:t>25.05.2016</a:t>
            </a:fld>
            <a:endParaRPr 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defRPr/>
            </a:pPr>
            <a:r>
              <a:rPr lang="da-DK">
                <a:solidFill>
                  <a:srgbClr val="000000"/>
                </a:solidFill>
                <a:latin typeface="Verdana" pitchFamily="34" charset="0"/>
              </a:rPr>
              <a:t>Titel - Ændre dato og Titel i Indsæt &gt; Hoved/Sidefod</a:t>
            </a: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defRPr/>
            </a:pPr>
            <a:r>
              <a:rPr lang="da-DK">
                <a:solidFill>
                  <a:srgbClr val="000000"/>
                </a:solidFill>
                <a:latin typeface="Verdana" pitchFamily="34" charset="0"/>
              </a:rPr>
              <a:t>Side </a:t>
            </a:r>
            <a:fld id="{ADF94A4B-6BCC-4870-8D88-EF277006047E}" type="slidenum">
              <a:rPr lang="da-DK">
                <a:solidFill>
                  <a:srgbClr val="000000"/>
                </a:solidFill>
                <a:latin typeface="Verdana" pitchFamily="34" charset="0"/>
              </a:rPr>
              <a:pPr eaLnBrk="1" hangingPunct="1">
                <a:defRPr/>
              </a:pPr>
              <a:t>‹nr.›</a:t>
            </a:fld>
            <a:endParaRPr 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r" eaLnBrk="1" hangingPunct="1">
              <a:spcBef>
                <a:spcPct val="50000"/>
              </a:spcBef>
              <a:defRPr/>
            </a:pPr>
            <a:r>
              <a:rPr lang="da-DK" sz="1000" b="1" smtClean="0">
                <a:solidFill>
                  <a:srgbClr val="000000"/>
                </a:solidFill>
              </a:rPr>
              <a:t>Skift tekstniveau:</a:t>
            </a:r>
          </a:p>
          <a:p>
            <a:pPr algn="r" eaLnBrk="1" hangingPunct="1">
              <a:spcBef>
                <a:spcPct val="50000"/>
              </a:spcBef>
              <a:defRPr/>
            </a:pPr>
            <a:r>
              <a:rPr lang="da-DK" sz="1000" smtClean="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1115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Lst>
  <p:hf hdr="0" ftr="0" dt="0"/>
  <p:txStyles>
    <p:titleStyle>
      <a:lvl1pPr algn="l" rtl="0" eaLnBrk="0" fontAlgn="base" hangingPunct="0">
        <a:lnSpc>
          <a:spcPts val="4000"/>
        </a:lnSpc>
        <a:spcBef>
          <a:spcPct val="0"/>
        </a:spcBef>
        <a:spcAft>
          <a:spcPct val="0"/>
        </a:spcAft>
        <a:defRPr sz="4000" b="1">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itchFamily="34" charset="0"/>
        </a:defRPr>
      </a:lvl2pPr>
      <a:lvl3pPr algn="l" rtl="0" eaLnBrk="0" fontAlgn="base" hangingPunct="0">
        <a:lnSpc>
          <a:spcPts val="4000"/>
        </a:lnSpc>
        <a:spcBef>
          <a:spcPct val="0"/>
        </a:spcBef>
        <a:spcAft>
          <a:spcPct val="0"/>
        </a:spcAft>
        <a:defRPr sz="4000" b="1">
          <a:solidFill>
            <a:srgbClr val="14143C"/>
          </a:solidFill>
          <a:latin typeface="Verdana" pitchFamily="34" charset="0"/>
        </a:defRPr>
      </a:lvl3pPr>
      <a:lvl4pPr algn="l" rtl="0" eaLnBrk="0" fontAlgn="base" hangingPunct="0">
        <a:lnSpc>
          <a:spcPts val="4000"/>
        </a:lnSpc>
        <a:spcBef>
          <a:spcPct val="0"/>
        </a:spcBef>
        <a:spcAft>
          <a:spcPct val="0"/>
        </a:spcAft>
        <a:defRPr sz="4000" b="1">
          <a:solidFill>
            <a:srgbClr val="14143C"/>
          </a:solidFill>
          <a:latin typeface="Verdana" pitchFamily="34" charset="0"/>
        </a:defRPr>
      </a:lvl4pPr>
      <a:lvl5pPr algn="l" rtl="0" eaLnBrk="0" fontAlgn="base" hangingPunct="0">
        <a:lnSpc>
          <a:spcPts val="4000"/>
        </a:lnSpc>
        <a:spcBef>
          <a:spcPct val="0"/>
        </a:spcBef>
        <a:spcAft>
          <a:spcPct val="0"/>
        </a:spcAft>
        <a:defRPr sz="4000" b="1">
          <a:solidFill>
            <a:srgbClr val="14143C"/>
          </a:solidFill>
          <a:latin typeface="Verdana" pitchFamily="34" charset="0"/>
        </a:defRPr>
      </a:lvl5pPr>
      <a:lvl6pPr marL="457200" algn="l" rtl="0" fontAlgn="base">
        <a:lnSpc>
          <a:spcPts val="4000"/>
        </a:lnSpc>
        <a:spcBef>
          <a:spcPct val="0"/>
        </a:spcBef>
        <a:spcAft>
          <a:spcPct val="0"/>
        </a:spcAft>
        <a:defRPr sz="4000" b="1">
          <a:solidFill>
            <a:srgbClr val="14143C"/>
          </a:solidFill>
          <a:latin typeface="Verdana" pitchFamily="34" charset="0"/>
        </a:defRPr>
      </a:lvl6pPr>
      <a:lvl7pPr marL="914400" algn="l" rtl="0" fontAlgn="base">
        <a:lnSpc>
          <a:spcPts val="4000"/>
        </a:lnSpc>
        <a:spcBef>
          <a:spcPct val="0"/>
        </a:spcBef>
        <a:spcAft>
          <a:spcPct val="0"/>
        </a:spcAft>
        <a:defRPr sz="4000" b="1">
          <a:solidFill>
            <a:srgbClr val="14143C"/>
          </a:solidFill>
          <a:latin typeface="Verdana" pitchFamily="34" charset="0"/>
        </a:defRPr>
      </a:lvl7pPr>
      <a:lvl8pPr marL="1371600" algn="l" rtl="0" fontAlgn="base">
        <a:lnSpc>
          <a:spcPts val="4000"/>
        </a:lnSpc>
        <a:spcBef>
          <a:spcPct val="0"/>
        </a:spcBef>
        <a:spcAft>
          <a:spcPct val="0"/>
        </a:spcAft>
        <a:defRPr sz="4000" b="1">
          <a:solidFill>
            <a:srgbClr val="14143C"/>
          </a:solidFill>
          <a:latin typeface="Verdana" pitchFamily="34" charset="0"/>
        </a:defRPr>
      </a:lvl8pPr>
      <a:lvl9pPr marL="1828800" algn="l" rtl="0" fontAlgn="base">
        <a:lnSpc>
          <a:spcPts val="4000"/>
        </a:lnSpc>
        <a:spcBef>
          <a:spcPct val="0"/>
        </a:spcBef>
        <a:spcAft>
          <a:spcPct val="0"/>
        </a:spcAft>
        <a:defRPr sz="4000" b="1">
          <a:solidFill>
            <a:srgbClr val="14143C"/>
          </a:solidFill>
          <a:latin typeface="Verdana" pitchFamily="34" charset="0"/>
        </a:defRPr>
      </a:lvl9pPr>
    </p:titleStyle>
    <p:body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Char char="•"/>
        <a:defRPr sz="2200">
          <a:solidFill>
            <a:schemeClr val="tx1"/>
          </a:solidFill>
          <a:latin typeface="+mj-lt"/>
        </a:defRPr>
      </a:lvl4pPr>
      <a:lvl5pPr marL="549275" indent="-290513" algn="l" rtl="0" eaLnBrk="0" fontAlgn="base" hangingPunct="0">
        <a:lnSpc>
          <a:spcPts val="2000"/>
        </a:lnSpc>
        <a:spcBef>
          <a:spcPct val="0"/>
        </a:spcBef>
        <a:spcAft>
          <a:spcPct val="0"/>
        </a:spcAft>
        <a:buChar char="•"/>
        <a:defRPr sz="1600">
          <a:solidFill>
            <a:schemeClr val="tx1"/>
          </a:solidFill>
          <a:latin typeface="+mj-lt"/>
        </a:defRPr>
      </a:lvl5pPr>
      <a:lvl6pPr marL="1006475" indent="-290513" algn="l" rtl="0" fontAlgn="base">
        <a:lnSpc>
          <a:spcPts val="2000"/>
        </a:lnSpc>
        <a:spcBef>
          <a:spcPct val="0"/>
        </a:spcBef>
        <a:spcAft>
          <a:spcPct val="0"/>
        </a:spcAft>
        <a:buChar char="•"/>
        <a:defRPr sz="1600">
          <a:solidFill>
            <a:schemeClr val="tx1"/>
          </a:solidFill>
          <a:latin typeface="+mj-lt"/>
        </a:defRPr>
      </a:lvl6pPr>
      <a:lvl7pPr marL="1463675" indent="-290513" algn="l" rtl="0" fontAlgn="base">
        <a:lnSpc>
          <a:spcPts val="2000"/>
        </a:lnSpc>
        <a:spcBef>
          <a:spcPct val="0"/>
        </a:spcBef>
        <a:spcAft>
          <a:spcPct val="0"/>
        </a:spcAft>
        <a:buChar char="•"/>
        <a:defRPr sz="1600">
          <a:solidFill>
            <a:schemeClr val="tx1"/>
          </a:solidFill>
          <a:latin typeface="+mj-lt"/>
        </a:defRPr>
      </a:lvl7pPr>
      <a:lvl8pPr marL="1920875" indent="-290513" algn="l" rtl="0" fontAlgn="base">
        <a:lnSpc>
          <a:spcPts val="2000"/>
        </a:lnSpc>
        <a:spcBef>
          <a:spcPct val="0"/>
        </a:spcBef>
        <a:spcAft>
          <a:spcPct val="0"/>
        </a:spcAft>
        <a:buChar char="•"/>
        <a:defRPr sz="1600">
          <a:solidFill>
            <a:schemeClr val="tx1"/>
          </a:solidFill>
          <a:latin typeface="+mj-lt"/>
        </a:defRPr>
      </a:lvl8pPr>
      <a:lvl9pPr marL="2378075" indent="-290513" algn="l" rtl="0" fontAlgn="base">
        <a:lnSpc>
          <a:spcPts val="2000"/>
        </a:lnSpc>
        <a:spcBef>
          <a:spcPct val="0"/>
        </a:spcBef>
        <a:spcAft>
          <a:spcPct val="0"/>
        </a:spcAft>
        <a:buChar char="•"/>
        <a:defRPr sz="1600">
          <a:solidFill>
            <a:schemeClr val="tx1"/>
          </a:solidFill>
          <a:latin typeface="+mj-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200">
              <a:solidFill>
                <a:srgbClr val="000000"/>
              </a:solidFill>
              <a:latin typeface="Verdana" pitchFamily="34" charset="0"/>
            </a:endParaRPr>
          </a:p>
        </p:txBody>
      </p:sp>
      <p:sp>
        <p:nvSpPr>
          <p:cNvPr id="1027" name="Rectangle 2"/>
          <p:cNvSpPr>
            <a:spLocks noGrp="1" noChangeArrowheads="1"/>
          </p:cNvSpPr>
          <p:nvPr>
            <p:ph type="title"/>
          </p:nvPr>
        </p:nvSpPr>
        <p:spPr bwMode="auto">
          <a:xfrm>
            <a:off x="574676" y="741365"/>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smtClean="0"/>
              <a:t>Click to edit Master title style</a:t>
            </a:r>
          </a:p>
        </p:txBody>
      </p:sp>
      <p:sp>
        <p:nvSpPr>
          <p:cNvPr id="1028" name="Rectangle 3"/>
          <p:cNvSpPr>
            <a:spLocks noGrp="1" noChangeArrowheads="1"/>
          </p:cNvSpPr>
          <p:nvPr>
            <p:ph type="body" idx="1"/>
          </p:nvPr>
        </p:nvSpPr>
        <p:spPr bwMode="auto">
          <a:xfrm>
            <a:off x="574676"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2" name="Rectangle 4"/>
          <p:cNvSpPr>
            <a:spLocks noGrp="1" noChangeArrowheads="1"/>
          </p:cNvSpPr>
          <p:nvPr>
            <p:ph type="dt" sz="half" idx="2"/>
          </p:nvPr>
        </p:nvSpPr>
        <p:spPr bwMode="auto">
          <a:xfrm>
            <a:off x="7343776" y="5697540"/>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b="1"/>
            </a:lvl1pPr>
          </a:lstStyle>
          <a:p>
            <a:pPr eaLnBrk="1" hangingPunct="1">
              <a:defRPr/>
            </a:pPr>
            <a:fld id="{D742D23F-A41C-420C-B4A9-697694D5BC96}" type="datetime3">
              <a:rPr lang="da-DK">
                <a:solidFill>
                  <a:srgbClr val="000000"/>
                </a:solidFill>
                <a:latin typeface="Verdana" pitchFamily="34" charset="0"/>
              </a:rPr>
              <a:pPr eaLnBrk="1" hangingPunct="1">
                <a:defRPr/>
              </a:pPr>
              <a:t>25.05.2016</a:t>
            </a:fld>
            <a:endParaRPr 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6"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a:lvl1pPr>
          </a:lstStyle>
          <a:p>
            <a:pPr eaLnBrk="1" hangingPunct="1">
              <a:defRPr/>
            </a:pPr>
            <a:r>
              <a:rPr lang="da-DK">
                <a:solidFill>
                  <a:srgbClr val="000000"/>
                </a:solidFill>
                <a:latin typeface="Verdana" pitchFamily="34" charset="0"/>
              </a:rPr>
              <a:t>Titel - Ændre dato og Titel i Indsæt &gt; Hoved/Sidefod</a:t>
            </a:r>
          </a:p>
        </p:txBody>
      </p:sp>
      <p:sp>
        <p:nvSpPr>
          <p:cNvPr id="1030" name="Rectangle 6"/>
          <p:cNvSpPr>
            <a:spLocks noGrp="1" noChangeArrowheads="1"/>
          </p:cNvSpPr>
          <p:nvPr>
            <p:ph type="sldNum" sz="quarter" idx="4"/>
          </p:nvPr>
        </p:nvSpPr>
        <p:spPr bwMode="auto">
          <a:xfrm>
            <a:off x="7343776" y="6129340"/>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a:lvl1pPr>
          </a:lstStyle>
          <a:p>
            <a:pPr eaLnBrk="1" hangingPunct="1">
              <a:defRPr/>
            </a:pPr>
            <a:r>
              <a:rPr lang="da-DK">
                <a:solidFill>
                  <a:srgbClr val="000000"/>
                </a:solidFill>
                <a:latin typeface="Verdana" pitchFamily="34" charset="0"/>
              </a:rPr>
              <a:t>Side </a:t>
            </a:r>
            <a:fld id="{ADF94A4B-6BCC-4870-8D88-EF277006047E}" type="slidenum">
              <a:rPr lang="da-DK">
                <a:solidFill>
                  <a:srgbClr val="000000"/>
                </a:solidFill>
                <a:latin typeface="Verdana" pitchFamily="34" charset="0"/>
              </a:rPr>
              <a:pPr eaLnBrk="1" hangingPunct="1">
                <a:defRPr/>
              </a:pPr>
              <a:t>‹nr.›</a:t>
            </a:fld>
            <a:endParaRPr 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9" y="260352"/>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7" y="2114551"/>
            <a:ext cx="1800225" cy="60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500" tIns="40500" rIns="40500" bIns="40500">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r" eaLnBrk="1" hangingPunct="1">
              <a:spcBef>
                <a:spcPct val="50000"/>
              </a:spcBef>
              <a:defRPr/>
            </a:pPr>
            <a:r>
              <a:rPr lang="da-DK" sz="750" b="1" smtClean="0">
                <a:solidFill>
                  <a:srgbClr val="000000"/>
                </a:solidFill>
              </a:rPr>
              <a:t>Skift tekstniveau:</a:t>
            </a:r>
          </a:p>
          <a:p>
            <a:pPr algn="r" eaLnBrk="1" hangingPunct="1">
              <a:spcBef>
                <a:spcPct val="50000"/>
              </a:spcBef>
              <a:defRPr/>
            </a:pPr>
            <a:r>
              <a:rPr lang="da-DK" sz="750" smtClean="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153753"/>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Lst>
  <p:hf hdr="0" ftr="0" dt="0"/>
  <p:txStyles>
    <p:titleStyle>
      <a:lvl1pPr algn="l" rtl="0" eaLnBrk="0" fontAlgn="base" hangingPunct="0">
        <a:lnSpc>
          <a:spcPts val="3000"/>
        </a:lnSpc>
        <a:spcBef>
          <a:spcPct val="0"/>
        </a:spcBef>
        <a:spcAft>
          <a:spcPct val="0"/>
        </a:spcAft>
        <a:defRPr sz="3000" b="1">
          <a:solidFill>
            <a:srgbClr val="14143C"/>
          </a:solidFill>
          <a:latin typeface="+mj-lt"/>
          <a:ea typeface="+mj-ea"/>
          <a:cs typeface="+mj-cs"/>
        </a:defRPr>
      </a:lvl1pPr>
      <a:lvl2pPr algn="l" rtl="0" eaLnBrk="0" fontAlgn="base" hangingPunct="0">
        <a:lnSpc>
          <a:spcPts val="3000"/>
        </a:lnSpc>
        <a:spcBef>
          <a:spcPct val="0"/>
        </a:spcBef>
        <a:spcAft>
          <a:spcPct val="0"/>
        </a:spcAft>
        <a:defRPr sz="3000" b="1">
          <a:solidFill>
            <a:srgbClr val="14143C"/>
          </a:solidFill>
          <a:latin typeface="Verdana" pitchFamily="34" charset="0"/>
        </a:defRPr>
      </a:lvl2pPr>
      <a:lvl3pPr algn="l" rtl="0" eaLnBrk="0" fontAlgn="base" hangingPunct="0">
        <a:lnSpc>
          <a:spcPts val="3000"/>
        </a:lnSpc>
        <a:spcBef>
          <a:spcPct val="0"/>
        </a:spcBef>
        <a:spcAft>
          <a:spcPct val="0"/>
        </a:spcAft>
        <a:defRPr sz="3000" b="1">
          <a:solidFill>
            <a:srgbClr val="14143C"/>
          </a:solidFill>
          <a:latin typeface="Verdana" pitchFamily="34" charset="0"/>
        </a:defRPr>
      </a:lvl3pPr>
      <a:lvl4pPr algn="l" rtl="0" eaLnBrk="0" fontAlgn="base" hangingPunct="0">
        <a:lnSpc>
          <a:spcPts val="3000"/>
        </a:lnSpc>
        <a:spcBef>
          <a:spcPct val="0"/>
        </a:spcBef>
        <a:spcAft>
          <a:spcPct val="0"/>
        </a:spcAft>
        <a:defRPr sz="3000" b="1">
          <a:solidFill>
            <a:srgbClr val="14143C"/>
          </a:solidFill>
          <a:latin typeface="Verdana" pitchFamily="34" charset="0"/>
        </a:defRPr>
      </a:lvl4pPr>
      <a:lvl5pPr algn="l" rtl="0" eaLnBrk="0" fontAlgn="base" hangingPunct="0">
        <a:lnSpc>
          <a:spcPts val="3000"/>
        </a:lnSpc>
        <a:spcBef>
          <a:spcPct val="0"/>
        </a:spcBef>
        <a:spcAft>
          <a:spcPct val="0"/>
        </a:spcAft>
        <a:defRPr sz="3000" b="1">
          <a:solidFill>
            <a:srgbClr val="14143C"/>
          </a:solidFill>
          <a:latin typeface="Verdana" pitchFamily="34" charset="0"/>
        </a:defRPr>
      </a:lvl5pPr>
      <a:lvl6pPr marL="342900" algn="l" rtl="0" fontAlgn="base">
        <a:lnSpc>
          <a:spcPts val="3000"/>
        </a:lnSpc>
        <a:spcBef>
          <a:spcPct val="0"/>
        </a:spcBef>
        <a:spcAft>
          <a:spcPct val="0"/>
        </a:spcAft>
        <a:defRPr sz="3000" b="1">
          <a:solidFill>
            <a:srgbClr val="14143C"/>
          </a:solidFill>
          <a:latin typeface="Verdana" pitchFamily="34" charset="0"/>
        </a:defRPr>
      </a:lvl6pPr>
      <a:lvl7pPr marL="685800" algn="l" rtl="0" fontAlgn="base">
        <a:lnSpc>
          <a:spcPts val="3000"/>
        </a:lnSpc>
        <a:spcBef>
          <a:spcPct val="0"/>
        </a:spcBef>
        <a:spcAft>
          <a:spcPct val="0"/>
        </a:spcAft>
        <a:defRPr sz="3000" b="1">
          <a:solidFill>
            <a:srgbClr val="14143C"/>
          </a:solidFill>
          <a:latin typeface="Verdana" pitchFamily="34" charset="0"/>
        </a:defRPr>
      </a:lvl7pPr>
      <a:lvl8pPr marL="1028700" algn="l" rtl="0" fontAlgn="base">
        <a:lnSpc>
          <a:spcPts val="3000"/>
        </a:lnSpc>
        <a:spcBef>
          <a:spcPct val="0"/>
        </a:spcBef>
        <a:spcAft>
          <a:spcPct val="0"/>
        </a:spcAft>
        <a:defRPr sz="3000" b="1">
          <a:solidFill>
            <a:srgbClr val="14143C"/>
          </a:solidFill>
          <a:latin typeface="Verdana" pitchFamily="34" charset="0"/>
        </a:defRPr>
      </a:lvl8pPr>
      <a:lvl9pPr marL="1371600" algn="l" rtl="0" fontAlgn="base">
        <a:lnSpc>
          <a:spcPts val="3000"/>
        </a:lnSpc>
        <a:spcBef>
          <a:spcPct val="0"/>
        </a:spcBef>
        <a:spcAft>
          <a:spcPct val="0"/>
        </a:spcAft>
        <a:defRPr sz="3000" b="1">
          <a:solidFill>
            <a:srgbClr val="14143C"/>
          </a:solidFill>
          <a:latin typeface="Verdana" pitchFamily="34" charset="0"/>
        </a:defRPr>
      </a:lvl9pPr>
    </p:titleStyle>
    <p:bodyStyle>
      <a:lvl1pPr marL="257175" indent="-257175" algn="l" rtl="0" eaLnBrk="0" fontAlgn="base" hangingPunct="0">
        <a:lnSpc>
          <a:spcPts val="2775"/>
        </a:lnSpc>
        <a:spcBef>
          <a:spcPct val="100000"/>
        </a:spcBef>
        <a:spcAft>
          <a:spcPct val="0"/>
        </a:spcAft>
        <a:defRPr sz="2550" b="1" u="sng">
          <a:solidFill>
            <a:srgbClr val="14143C"/>
          </a:solidFill>
          <a:latin typeface="+mn-lt"/>
          <a:ea typeface="+mn-ea"/>
          <a:cs typeface="+mn-cs"/>
        </a:defRPr>
      </a:lvl1pPr>
      <a:lvl2pPr marL="1191" indent="341710" algn="l" rtl="0" eaLnBrk="0" fontAlgn="base" hangingPunct="0">
        <a:lnSpc>
          <a:spcPts val="1950"/>
        </a:lnSpc>
        <a:spcBef>
          <a:spcPct val="0"/>
        </a:spcBef>
        <a:spcAft>
          <a:spcPct val="0"/>
        </a:spcAft>
        <a:defRPr sz="1650">
          <a:solidFill>
            <a:schemeClr val="tx1"/>
          </a:solidFill>
          <a:latin typeface="+mj-lt"/>
        </a:defRPr>
      </a:lvl2pPr>
      <a:lvl3pPr marL="2381" indent="683419" algn="l" rtl="0" eaLnBrk="0" fontAlgn="base" hangingPunct="0">
        <a:lnSpc>
          <a:spcPts val="1650"/>
        </a:lnSpc>
        <a:spcBef>
          <a:spcPct val="0"/>
        </a:spcBef>
        <a:spcAft>
          <a:spcPct val="0"/>
        </a:spcAft>
        <a:defRPr sz="1200">
          <a:solidFill>
            <a:schemeClr val="tx1"/>
          </a:solidFill>
          <a:latin typeface="+mj-lt"/>
        </a:defRPr>
      </a:lvl3pPr>
      <a:lvl4pPr marL="192881" indent="-189310" algn="l" rtl="0" eaLnBrk="0" fontAlgn="base" hangingPunct="0">
        <a:lnSpc>
          <a:spcPts val="1950"/>
        </a:lnSpc>
        <a:spcBef>
          <a:spcPct val="0"/>
        </a:spcBef>
        <a:spcAft>
          <a:spcPct val="0"/>
        </a:spcAft>
        <a:buChar char="•"/>
        <a:defRPr sz="1650">
          <a:solidFill>
            <a:schemeClr val="tx1"/>
          </a:solidFill>
          <a:latin typeface="+mj-lt"/>
        </a:defRPr>
      </a:lvl4pPr>
      <a:lvl5pPr marL="411956" indent="-217885" algn="l" rtl="0" eaLnBrk="0" fontAlgn="base" hangingPunct="0">
        <a:lnSpc>
          <a:spcPts val="1500"/>
        </a:lnSpc>
        <a:spcBef>
          <a:spcPct val="0"/>
        </a:spcBef>
        <a:spcAft>
          <a:spcPct val="0"/>
        </a:spcAft>
        <a:buChar char="•"/>
        <a:defRPr sz="1200">
          <a:solidFill>
            <a:schemeClr val="tx1"/>
          </a:solidFill>
          <a:latin typeface="+mj-lt"/>
        </a:defRPr>
      </a:lvl5pPr>
      <a:lvl6pPr marL="754856" indent="-217885" algn="l" rtl="0" fontAlgn="base">
        <a:lnSpc>
          <a:spcPts val="1500"/>
        </a:lnSpc>
        <a:spcBef>
          <a:spcPct val="0"/>
        </a:spcBef>
        <a:spcAft>
          <a:spcPct val="0"/>
        </a:spcAft>
        <a:buChar char="•"/>
        <a:defRPr sz="1200">
          <a:solidFill>
            <a:schemeClr val="tx1"/>
          </a:solidFill>
          <a:latin typeface="+mj-lt"/>
        </a:defRPr>
      </a:lvl6pPr>
      <a:lvl7pPr marL="1097756" indent="-217885" algn="l" rtl="0" fontAlgn="base">
        <a:lnSpc>
          <a:spcPts val="1500"/>
        </a:lnSpc>
        <a:spcBef>
          <a:spcPct val="0"/>
        </a:spcBef>
        <a:spcAft>
          <a:spcPct val="0"/>
        </a:spcAft>
        <a:buChar char="•"/>
        <a:defRPr sz="1200">
          <a:solidFill>
            <a:schemeClr val="tx1"/>
          </a:solidFill>
          <a:latin typeface="+mj-lt"/>
        </a:defRPr>
      </a:lvl7pPr>
      <a:lvl8pPr marL="1440656" indent="-217885" algn="l" rtl="0" fontAlgn="base">
        <a:lnSpc>
          <a:spcPts val="1500"/>
        </a:lnSpc>
        <a:spcBef>
          <a:spcPct val="0"/>
        </a:spcBef>
        <a:spcAft>
          <a:spcPct val="0"/>
        </a:spcAft>
        <a:buChar char="•"/>
        <a:defRPr sz="1200">
          <a:solidFill>
            <a:schemeClr val="tx1"/>
          </a:solidFill>
          <a:latin typeface="+mj-lt"/>
        </a:defRPr>
      </a:lvl8pPr>
      <a:lvl9pPr marL="1783556" indent="-217885" algn="l" rtl="0" fontAlgn="base">
        <a:lnSpc>
          <a:spcPts val="1500"/>
        </a:lnSpc>
        <a:spcBef>
          <a:spcPct val="0"/>
        </a:spcBef>
        <a:spcAft>
          <a:spcPct val="0"/>
        </a:spcAft>
        <a:buChar char="•"/>
        <a:defRPr sz="1200">
          <a:solidFill>
            <a:schemeClr val="tx1"/>
          </a:solidFill>
          <a:latin typeface="+mj-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sp>
        <p:nvSpPr>
          <p:cNvPr id="1026"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smtClean="0"/>
              <a:t>Klik for at redigere i master</a:t>
            </a:r>
          </a:p>
        </p:txBody>
      </p:sp>
      <p:sp>
        <p:nvSpPr>
          <p:cNvPr id="1027"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smtClean="0"/>
              <a:t>Klik for at redigere i master</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1028"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b="1"/>
            </a:lvl1pPr>
          </a:lstStyle>
          <a:p>
            <a:pPr eaLnBrk="1" hangingPunct="1"/>
            <a:fld id="{450FC471-D3B6-44BC-9376-583B3D338982}" type="datetime3">
              <a:rPr lang="da-DK" altLang="da-DK">
                <a:solidFill>
                  <a:srgbClr val="000000"/>
                </a:solidFill>
                <a:latin typeface="Verdana" pitchFamily="34" charset="0"/>
              </a:rPr>
              <a:pPr eaLnBrk="1" hangingPunct="1"/>
              <a:t>25.05.2016</a:t>
            </a:fld>
            <a:endParaRPr lang="da-DK" alt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r>
              <a:rPr lang="da-DK" altLang="da-DK">
                <a:solidFill>
                  <a:srgbClr val="000000"/>
                </a:solidFill>
                <a:latin typeface="Verdana" pitchFamily="34" charset="0"/>
              </a:rPr>
              <a:t>Titel - Ændre dato og Titel i Vis &gt; Hoved/Sidefod</a:t>
            </a: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r>
              <a:rPr lang="da-DK" altLang="da-DK">
                <a:solidFill>
                  <a:srgbClr val="000000"/>
                </a:solidFill>
                <a:latin typeface="Verdana" pitchFamily="34" charset="0"/>
              </a:rPr>
              <a:t>Side </a:t>
            </a:r>
            <a:fld id="{7B262742-3ED2-4FB0-B92C-5DC06D51871A}" type="slidenum">
              <a:rPr lang="da-DK" altLang="da-DK">
                <a:solidFill>
                  <a:srgbClr val="000000"/>
                </a:solidFill>
                <a:latin typeface="Verdana" pitchFamily="34" charset="0"/>
              </a:rPr>
              <a:pPr eaLnBrk="1" hangingPunct="1"/>
              <a:t>‹nr.›</a:t>
            </a:fld>
            <a:endParaRPr lang="da-DK" alt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p:nvSpPr>
        <p:spPr bwMode="auto">
          <a:xfrm>
            <a:off x="-1836738" y="2798763"/>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p>
            <a:pPr algn="r" eaLnBrk="1" hangingPunct="1">
              <a:spcBef>
                <a:spcPct val="50000"/>
              </a:spcBef>
            </a:pPr>
            <a:r>
              <a:rPr lang="da-DK" altLang="da-DK" sz="1000" b="1">
                <a:solidFill>
                  <a:srgbClr val="000000"/>
                </a:solidFill>
                <a:latin typeface="Verdana" pitchFamily="34" charset="0"/>
              </a:rPr>
              <a:t>Skift tekstniveau:</a:t>
            </a:r>
          </a:p>
          <a:p>
            <a:pPr algn="r" eaLnBrk="1" hangingPunct="1">
              <a:spcBef>
                <a:spcPct val="50000"/>
              </a:spcBef>
            </a:pPr>
            <a:r>
              <a:rPr lang="da-DK" altLang="da-DK" sz="1000">
                <a:solidFill>
                  <a:srgbClr val="000000"/>
                </a:solidFill>
                <a:latin typeface="Verdana" pitchFamily="34" charset="0"/>
              </a:rPr>
              <a:t>Ændre på str. og indsæt punktform ved at bruge ”Formindsk/forøg” ikonet i listeniveau</a:t>
            </a:r>
          </a:p>
        </p:txBody>
      </p:sp>
      <p:pic>
        <p:nvPicPr>
          <p:cNvPr id="1037"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794125"/>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98567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Lst>
  <p:hf hdr="0"/>
  <p:txStyles>
    <p:titleStyle>
      <a:lvl1pPr algn="l" rtl="0" eaLnBrk="1" fontAlgn="base" hangingPunct="1">
        <a:lnSpc>
          <a:spcPts val="4000"/>
        </a:lnSpc>
        <a:spcBef>
          <a:spcPct val="0"/>
        </a:spcBef>
        <a:spcAft>
          <a:spcPct val="0"/>
        </a:spcAft>
        <a:defRPr sz="4000" b="1">
          <a:solidFill>
            <a:srgbClr val="14143C"/>
          </a:solidFill>
          <a:latin typeface="+mj-lt"/>
          <a:ea typeface="+mj-ea"/>
          <a:cs typeface="+mj-cs"/>
        </a:defRPr>
      </a:lvl1pPr>
      <a:lvl2pPr algn="l" rtl="0" eaLnBrk="1" fontAlgn="base" hangingPunct="1">
        <a:lnSpc>
          <a:spcPts val="4000"/>
        </a:lnSpc>
        <a:spcBef>
          <a:spcPct val="0"/>
        </a:spcBef>
        <a:spcAft>
          <a:spcPct val="0"/>
        </a:spcAft>
        <a:defRPr sz="4000" b="1">
          <a:solidFill>
            <a:srgbClr val="14143C"/>
          </a:solidFill>
          <a:latin typeface="Verdana" pitchFamily="34" charset="0"/>
        </a:defRPr>
      </a:lvl2pPr>
      <a:lvl3pPr algn="l" rtl="0" eaLnBrk="1" fontAlgn="base" hangingPunct="1">
        <a:lnSpc>
          <a:spcPts val="4000"/>
        </a:lnSpc>
        <a:spcBef>
          <a:spcPct val="0"/>
        </a:spcBef>
        <a:spcAft>
          <a:spcPct val="0"/>
        </a:spcAft>
        <a:defRPr sz="4000" b="1">
          <a:solidFill>
            <a:srgbClr val="14143C"/>
          </a:solidFill>
          <a:latin typeface="Verdana" pitchFamily="34" charset="0"/>
        </a:defRPr>
      </a:lvl3pPr>
      <a:lvl4pPr algn="l" rtl="0" eaLnBrk="1" fontAlgn="base" hangingPunct="1">
        <a:lnSpc>
          <a:spcPts val="4000"/>
        </a:lnSpc>
        <a:spcBef>
          <a:spcPct val="0"/>
        </a:spcBef>
        <a:spcAft>
          <a:spcPct val="0"/>
        </a:spcAft>
        <a:defRPr sz="4000" b="1">
          <a:solidFill>
            <a:srgbClr val="14143C"/>
          </a:solidFill>
          <a:latin typeface="Verdana" pitchFamily="34" charset="0"/>
        </a:defRPr>
      </a:lvl4pPr>
      <a:lvl5pPr algn="l" rtl="0" eaLnBrk="1" fontAlgn="base" hangingPunct="1">
        <a:lnSpc>
          <a:spcPts val="4000"/>
        </a:lnSpc>
        <a:spcBef>
          <a:spcPct val="0"/>
        </a:spcBef>
        <a:spcAft>
          <a:spcPct val="0"/>
        </a:spcAft>
        <a:defRPr sz="4000" b="1">
          <a:solidFill>
            <a:srgbClr val="14143C"/>
          </a:solidFill>
          <a:latin typeface="Verdana" pitchFamily="34" charset="0"/>
        </a:defRPr>
      </a:lvl5pPr>
      <a:lvl6pPr marL="457200" algn="l" rtl="0" eaLnBrk="1" fontAlgn="base" hangingPunct="1">
        <a:lnSpc>
          <a:spcPts val="4000"/>
        </a:lnSpc>
        <a:spcBef>
          <a:spcPct val="0"/>
        </a:spcBef>
        <a:spcAft>
          <a:spcPct val="0"/>
        </a:spcAft>
        <a:defRPr sz="4000" b="1">
          <a:solidFill>
            <a:srgbClr val="14143C"/>
          </a:solidFill>
          <a:latin typeface="Verdana" pitchFamily="34" charset="0"/>
        </a:defRPr>
      </a:lvl6pPr>
      <a:lvl7pPr marL="914400" algn="l" rtl="0" eaLnBrk="1" fontAlgn="base" hangingPunct="1">
        <a:lnSpc>
          <a:spcPts val="4000"/>
        </a:lnSpc>
        <a:spcBef>
          <a:spcPct val="0"/>
        </a:spcBef>
        <a:spcAft>
          <a:spcPct val="0"/>
        </a:spcAft>
        <a:defRPr sz="4000" b="1">
          <a:solidFill>
            <a:srgbClr val="14143C"/>
          </a:solidFill>
          <a:latin typeface="Verdana" pitchFamily="34" charset="0"/>
        </a:defRPr>
      </a:lvl7pPr>
      <a:lvl8pPr marL="1371600" algn="l" rtl="0" eaLnBrk="1" fontAlgn="base" hangingPunct="1">
        <a:lnSpc>
          <a:spcPts val="4000"/>
        </a:lnSpc>
        <a:spcBef>
          <a:spcPct val="0"/>
        </a:spcBef>
        <a:spcAft>
          <a:spcPct val="0"/>
        </a:spcAft>
        <a:defRPr sz="4000" b="1">
          <a:solidFill>
            <a:srgbClr val="14143C"/>
          </a:solidFill>
          <a:latin typeface="Verdana" pitchFamily="34" charset="0"/>
        </a:defRPr>
      </a:lvl8pPr>
      <a:lvl9pPr marL="1828800" algn="l" rtl="0" eaLnBrk="1" fontAlgn="base" hangingPunct="1">
        <a:lnSpc>
          <a:spcPts val="4000"/>
        </a:lnSpc>
        <a:spcBef>
          <a:spcPct val="0"/>
        </a:spcBef>
        <a:spcAft>
          <a:spcPct val="0"/>
        </a:spcAft>
        <a:defRPr sz="4000" b="1">
          <a:solidFill>
            <a:srgbClr val="14143C"/>
          </a:solidFill>
          <a:latin typeface="Verdana" pitchFamily="34" charset="0"/>
        </a:defRPr>
      </a:lvl9pPr>
    </p:titleStyle>
    <p:bodyStyle>
      <a:lvl1pPr algn="l" rtl="0" eaLnBrk="1" fontAlgn="base" hangingPunct="1">
        <a:lnSpc>
          <a:spcPts val="3700"/>
        </a:lnSpc>
        <a:spcBef>
          <a:spcPct val="100000"/>
        </a:spcBef>
        <a:spcAft>
          <a:spcPct val="0"/>
        </a:spcAft>
        <a:defRPr sz="3000" u="sng">
          <a:solidFill>
            <a:srgbClr val="14143C"/>
          </a:solidFill>
          <a:latin typeface="+mn-lt"/>
          <a:ea typeface="+mn-ea"/>
          <a:cs typeface="+mn-cs"/>
        </a:defRPr>
      </a:lvl1pPr>
      <a:lvl2pPr marL="1588" algn="l" rtl="0" eaLnBrk="1" fontAlgn="base" hangingPunct="1">
        <a:lnSpc>
          <a:spcPts val="2600"/>
        </a:lnSpc>
        <a:spcBef>
          <a:spcPct val="0"/>
        </a:spcBef>
        <a:spcAft>
          <a:spcPct val="0"/>
        </a:spcAft>
        <a:defRPr sz="2200">
          <a:solidFill>
            <a:schemeClr val="tx1"/>
          </a:solidFill>
          <a:latin typeface="+mn-lt"/>
        </a:defRPr>
      </a:lvl2pPr>
      <a:lvl3pPr marL="3175" algn="l" rtl="0" eaLnBrk="1" fontAlgn="base" hangingPunct="1">
        <a:lnSpc>
          <a:spcPts val="2200"/>
        </a:lnSpc>
        <a:spcBef>
          <a:spcPct val="0"/>
        </a:spcBef>
        <a:spcAft>
          <a:spcPct val="0"/>
        </a:spcAft>
        <a:defRPr sz="1600">
          <a:solidFill>
            <a:schemeClr val="tx1"/>
          </a:solidFill>
          <a:latin typeface="+mn-lt"/>
        </a:defRPr>
      </a:lvl3pPr>
      <a:lvl4pPr marL="257175" indent="-252413" algn="l" rtl="0" eaLnBrk="1" fontAlgn="base" hangingPunct="1">
        <a:lnSpc>
          <a:spcPts val="2600"/>
        </a:lnSpc>
        <a:spcBef>
          <a:spcPct val="0"/>
        </a:spcBef>
        <a:spcAft>
          <a:spcPct val="0"/>
        </a:spcAft>
        <a:buBlip>
          <a:blip r:embed="rId18"/>
        </a:buBlip>
        <a:defRPr sz="2200">
          <a:solidFill>
            <a:schemeClr val="tx1"/>
          </a:solidFill>
          <a:latin typeface="+mn-lt"/>
        </a:defRPr>
      </a:lvl4pPr>
      <a:lvl5pPr marL="549275" indent="-290513" algn="l" rtl="0" eaLnBrk="1" fontAlgn="base" hangingPunct="1">
        <a:lnSpc>
          <a:spcPts val="2000"/>
        </a:lnSpc>
        <a:spcBef>
          <a:spcPct val="0"/>
        </a:spcBef>
        <a:spcAft>
          <a:spcPct val="0"/>
        </a:spcAft>
        <a:buBlip>
          <a:blip r:embed="rId18"/>
        </a:buBlip>
        <a:defRPr sz="1600">
          <a:solidFill>
            <a:schemeClr val="tx1"/>
          </a:solidFill>
          <a:latin typeface="+mn-lt"/>
        </a:defRPr>
      </a:lvl5pPr>
      <a:lvl6pPr marL="1006475" indent="-290513" algn="l" rtl="0" eaLnBrk="1" fontAlgn="base" hangingPunct="1">
        <a:lnSpc>
          <a:spcPts val="2000"/>
        </a:lnSpc>
        <a:spcBef>
          <a:spcPct val="0"/>
        </a:spcBef>
        <a:spcAft>
          <a:spcPct val="0"/>
        </a:spcAft>
        <a:buBlip>
          <a:blip r:embed="rId18"/>
        </a:buBlip>
        <a:defRPr sz="1600">
          <a:solidFill>
            <a:schemeClr val="tx1"/>
          </a:solidFill>
          <a:latin typeface="+mn-lt"/>
        </a:defRPr>
      </a:lvl6pPr>
      <a:lvl7pPr marL="1463675" indent="-290513" algn="l" rtl="0" eaLnBrk="1" fontAlgn="base" hangingPunct="1">
        <a:lnSpc>
          <a:spcPts val="2000"/>
        </a:lnSpc>
        <a:spcBef>
          <a:spcPct val="0"/>
        </a:spcBef>
        <a:spcAft>
          <a:spcPct val="0"/>
        </a:spcAft>
        <a:buBlip>
          <a:blip r:embed="rId18"/>
        </a:buBlip>
        <a:defRPr sz="1600">
          <a:solidFill>
            <a:schemeClr val="tx1"/>
          </a:solidFill>
          <a:latin typeface="+mn-lt"/>
        </a:defRPr>
      </a:lvl7pPr>
      <a:lvl8pPr marL="1920875" indent="-290513" algn="l" rtl="0" eaLnBrk="1" fontAlgn="base" hangingPunct="1">
        <a:lnSpc>
          <a:spcPts val="2000"/>
        </a:lnSpc>
        <a:spcBef>
          <a:spcPct val="0"/>
        </a:spcBef>
        <a:spcAft>
          <a:spcPct val="0"/>
        </a:spcAft>
        <a:buBlip>
          <a:blip r:embed="rId18"/>
        </a:buBlip>
        <a:defRPr sz="1600">
          <a:solidFill>
            <a:schemeClr val="tx1"/>
          </a:solidFill>
          <a:latin typeface="+mn-lt"/>
        </a:defRPr>
      </a:lvl8pPr>
      <a:lvl9pPr marL="2378075" indent="-290513" algn="l" rtl="0" eaLnBrk="1" fontAlgn="base" hangingPunct="1">
        <a:lnSpc>
          <a:spcPts val="2000"/>
        </a:lnSpc>
        <a:spcBef>
          <a:spcPct val="0"/>
        </a:spcBef>
        <a:spcAft>
          <a:spcPct val="0"/>
        </a:spcAft>
        <a:buBlip>
          <a:blip r:embed="rId18"/>
        </a:buBlip>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200" smtClean="0">
              <a:solidFill>
                <a:srgbClr val="000000"/>
              </a:solidFill>
              <a:latin typeface="Verdana" pitchFamily="34" charset="0"/>
            </a:endParaRPr>
          </a:p>
        </p:txBody>
      </p:sp>
      <p:sp>
        <p:nvSpPr>
          <p:cNvPr id="1027" name="Rectangle 2"/>
          <p:cNvSpPr>
            <a:spLocks noGrp="1" noChangeArrowheads="1"/>
          </p:cNvSpPr>
          <p:nvPr>
            <p:ph type="title"/>
          </p:nvPr>
        </p:nvSpPr>
        <p:spPr bwMode="auto">
          <a:xfrm>
            <a:off x="574676" y="741365"/>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smtClean="0"/>
              <a:t>Click to edit Master title style</a:t>
            </a:r>
          </a:p>
        </p:txBody>
      </p:sp>
      <p:sp>
        <p:nvSpPr>
          <p:cNvPr id="1028" name="Rectangle 3"/>
          <p:cNvSpPr>
            <a:spLocks noGrp="1" noChangeArrowheads="1"/>
          </p:cNvSpPr>
          <p:nvPr>
            <p:ph type="body" idx="1"/>
          </p:nvPr>
        </p:nvSpPr>
        <p:spPr bwMode="auto">
          <a:xfrm>
            <a:off x="574676"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2" name="Rectangle 4"/>
          <p:cNvSpPr>
            <a:spLocks noGrp="1" noChangeArrowheads="1"/>
          </p:cNvSpPr>
          <p:nvPr>
            <p:ph type="dt" sz="half" idx="2"/>
          </p:nvPr>
        </p:nvSpPr>
        <p:spPr bwMode="auto">
          <a:xfrm>
            <a:off x="7343776" y="5697540"/>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b="1"/>
            </a:lvl1pPr>
          </a:lstStyle>
          <a:p>
            <a:pPr eaLnBrk="1" hangingPunct="1">
              <a:defRPr/>
            </a:pPr>
            <a:fld id="{D742D23F-A41C-420C-B4A9-697694D5BC96}" type="datetime3">
              <a:rPr lang="da-DK">
                <a:solidFill>
                  <a:srgbClr val="000000"/>
                </a:solidFill>
                <a:latin typeface="Verdana" pitchFamily="34" charset="0"/>
              </a:rPr>
              <a:pPr eaLnBrk="1" hangingPunct="1">
                <a:defRPr/>
              </a:pPr>
              <a:t>25.05.2016</a:t>
            </a:fld>
            <a:endParaRPr 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6"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a:lvl1pPr>
          </a:lstStyle>
          <a:p>
            <a:pPr eaLnBrk="1" hangingPunct="1">
              <a:defRPr/>
            </a:pPr>
            <a:r>
              <a:rPr lang="da-DK">
                <a:solidFill>
                  <a:srgbClr val="000000"/>
                </a:solidFill>
                <a:latin typeface="Verdana" pitchFamily="34" charset="0"/>
              </a:rPr>
              <a:t>Titel - Ændre dato og Titel i Indsæt &gt; Hoved/Sidefod</a:t>
            </a:r>
          </a:p>
        </p:txBody>
      </p:sp>
      <p:sp>
        <p:nvSpPr>
          <p:cNvPr id="1030" name="Rectangle 6"/>
          <p:cNvSpPr>
            <a:spLocks noGrp="1" noChangeArrowheads="1"/>
          </p:cNvSpPr>
          <p:nvPr>
            <p:ph type="sldNum" sz="quarter" idx="4"/>
          </p:nvPr>
        </p:nvSpPr>
        <p:spPr bwMode="auto">
          <a:xfrm>
            <a:off x="7343776" y="6129340"/>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a:lvl1pPr>
          </a:lstStyle>
          <a:p>
            <a:pPr eaLnBrk="1" hangingPunct="1">
              <a:defRPr/>
            </a:pPr>
            <a:r>
              <a:rPr lang="da-DK">
                <a:solidFill>
                  <a:srgbClr val="000000"/>
                </a:solidFill>
                <a:latin typeface="Verdana" pitchFamily="34" charset="0"/>
              </a:rPr>
              <a:t>Side </a:t>
            </a:r>
            <a:fld id="{ADF94A4B-6BCC-4870-8D88-EF277006047E}" type="slidenum">
              <a:rPr lang="da-DK">
                <a:solidFill>
                  <a:srgbClr val="000000"/>
                </a:solidFill>
                <a:latin typeface="Verdana" pitchFamily="34" charset="0"/>
              </a:rPr>
              <a:pPr eaLnBrk="1" hangingPunct="1">
                <a:defRPr/>
              </a:pPr>
              <a:t>‹nr.›</a:t>
            </a:fld>
            <a:endParaRPr 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9" y="260352"/>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7" y="2114551"/>
            <a:ext cx="1800225" cy="60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500" tIns="40500" rIns="40500" bIns="40500">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r" eaLnBrk="1" hangingPunct="1">
              <a:spcBef>
                <a:spcPct val="50000"/>
              </a:spcBef>
              <a:defRPr/>
            </a:pPr>
            <a:r>
              <a:rPr lang="da-DK" sz="750" b="1" smtClean="0">
                <a:solidFill>
                  <a:srgbClr val="000000"/>
                </a:solidFill>
              </a:rPr>
              <a:t>Skift tekstniveau:</a:t>
            </a:r>
          </a:p>
          <a:p>
            <a:pPr algn="r" eaLnBrk="1" hangingPunct="1">
              <a:spcBef>
                <a:spcPct val="50000"/>
              </a:spcBef>
              <a:defRPr/>
            </a:pPr>
            <a:r>
              <a:rPr lang="da-DK" sz="750" smtClean="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603673"/>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Lst>
  <p:hf hdr="0" ftr="0" dt="0"/>
  <p:txStyles>
    <p:titleStyle>
      <a:lvl1pPr algn="l" rtl="0" eaLnBrk="0" fontAlgn="base" hangingPunct="0">
        <a:lnSpc>
          <a:spcPts val="3000"/>
        </a:lnSpc>
        <a:spcBef>
          <a:spcPct val="0"/>
        </a:spcBef>
        <a:spcAft>
          <a:spcPct val="0"/>
        </a:spcAft>
        <a:defRPr sz="3000" b="1">
          <a:solidFill>
            <a:srgbClr val="14143C"/>
          </a:solidFill>
          <a:latin typeface="+mj-lt"/>
          <a:ea typeface="+mj-ea"/>
          <a:cs typeface="+mj-cs"/>
        </a:defRPr>
      </a:lvl1pPr>
      <a:lvl2pPr algn="l" rtl="0" eaLnBrk="0" fontAlgn="base" hangingPunct="0">
        <a:lnSpc>
          <a:spcPts val="3000"/>
        </a:lnSpc>
        <a:spcBef>
          <a:spcPct val="0"/>
        </a:spcBef>
        <a:spcAft>
          <a:spcPct val="0"/>
        </a:spcAft>
        <a:defRPr sz="3000" b="1">
          <a:solidFill>
            <a:srgbClr val="14143C"/>
          </a:solidFill>
          <a:latin typeface="Verdana" pitchFamily="34" charset="0"/>
        </a:defRPr>
      </a:lvl2pPr>
      <a:lvl3pPr algn="l" rtl="0" eaLnBrk="0" fontAlgn="base" hangingPunct="0">
        <a:lnSpc>
          <a:spcPts val="3000"/>
        </a:lnSpc>
        <a:spcBef>
          <a:spcPct val="0"/>
        </a:spcBef>
        <a:spcAft>
          <a:spcPct val="0"/>
        </a:spcAft>
        <a:defRPr sz="3000" b="1">
          <a:solidFill>
            <a:srgbClr val="14143C"/>
          </a:solidFill>
          <a:latin typeface="Verdana" pitchFamily="34" charset="0"/>
        </a:defRPr>
      </a:lvl3pPr>
      <a:lvl4pPr algn="l" rtl="0" eaLnBrk="0" fontAlgn="base" hangingPunct="0">
        <a:lnSpc>
          <a:spcPts val="3000"/>
        </a:lnSpc>
        <a:spcBef>
          <a:spcPct val="0"/>
        </a:spcBef>
        <a:spcAft>
          <a:spcPct val="0"/>
        </a:spcAft>
        <a:defRPr sz="3000" b="1">
          <a:solidFill>
            <a:srgbClr val="14143C"/>
          </a:solidFill>
          <a:latin typeface="Verdana" pitchFamily="34" charset="0"/>
        </a:defRPr>
      </a:lvl4pPr>
      <a:lvl5pPr algn="l" rtl="0" eaLnBrk="0" fontAlgn="base" hangingPunct="0">
        <a:lnSpc>
          <a:spcPts val="3000"/>
        </a:lnSpc>
        <a:spcBef>
          <a:spcPct val="0"/>
        </a:spcBef>
        <a:spcAft>
          <a:spcPct val="0"/>
        </a:spcAft>
        <a:defRPr sz="3000" b="1">
          <a:solidFill>
            <a:srgbClr val="14143C"/>
          </a:solidFill>
          <a:latin typeface="Verdana" pitchFamily="34" charset="0"/>
        </a:defRPr>
      </a:lvl5pPr>
      <a:lvl6pPr marL="342900" algn="l" rtl="0" fontAlgn="base">
        <a:lnSpc>
          <a:spcPts val="3000"/>
        </a:lnSpc>
        <a:spcBef>
          <a:spcPct val="0"/>
        </a:spcBef>
        <a:spcAft>
          <a:spcPct val="0"/>
        </a:spcAft>
        <a:defRPr sz="3000" b="1">
          <a:solidFill>
            <a:srgbClr val="14143C"/>
          </a:solidFill>
          <a:latin typeface="Verdana" pitchFamily="34" charset="0"/>
        </a:defRPr>
      </a:lvl6pPr>
      <a:lvl7pPr marL="685800" algn="l" rtl="0" fontAlgn="base">
        <a:lnSpc>
          <a:spcPts val="3000"/>
        </a:lnSpc>
        <a:spcBef>
          <a:spcPct val="0"/>
        </a:spcBef>
        <a:spcAft>
          <a:spcPct val="0"/>
        </a:spcAft>
        <a:defRPr sz="3000" b="1">
          <a:solidFill>
            <a:srgbClr val="14143C"/>
          </a:solidFill>
          <a:latin typeface="Verdana" pitchFamily="34" charset="0"/>
        </a:defRPr>
      </a:lvl7pPr>
      <a:lvl8pPr marL="1028700" algn="l" rtl="0" fontAlgn="base">
        <a:lnSpc>
          <a:spcPts val="3000"/>
        </a:lnSpc>
        <a:spcBef>
          <a:spcPct val="0"/>
        </a:spcBef>
        <a:spcAft>
          <a:spcPct val="0"/>
        </a:spcAft>
        <a:defRPr sz="3000" b="1">
          <a:solidFill>
            <a:srgbClr val="14143C"/>
          </a:solidFill>
          <a:latin typeface="Verdana" pitchFamily="34" charset="0"/>
        </a:defRPr>
      </a:lvl8pPr>
      <a:lvl9pPr marL="1371600" algn="l" rtl="0" fontAlgn="base">
        <a:lnSpc>
          <a:spcPts val="3000"/>
        </a:lnSpc>
        <a:spcBef>
          <a:spcPct val="0"/>
        </a:spcBef>
        <a:spcAft>
          <a:spcPct val="0"/>
        </a:spcAft>
        <a:defRPr sz="3000" b="1">
          <a:solidFill>
            <a:srgbClr val="14143C"/>
          </a:solidFill>
          <a:latin typeface="Verdana" pitchFamily="34" charset="0"/>
        </a:defRPr>
      </a:lvl9pPr>
    </p:titleStyle>
    <p:bodyStyle>
      <a:lvl1pPr marL="257175" indent="-257175" algn="l" rtl="0" eaLnBrk="0" fontAlgn="base" hangingPunct="0">
        <a:lnSpc>
          <a:spcPts val="2775"/>
        </a:lnSpc>
        <a:spcBef>
          <a:spcPct val="100000"/>
        </a:spcBef>
        <a:spcAft>
          <a:spcPct val="0"/>
        </a:spcAft>
        <a:defRPr sz="2550" b="1" u="sng">
          <a:solidFill>
            <a:srgbClr val="14143C"/>
          </a:solidFill>
          <a:latin typeface="+mn-lt"/>
          <a:ea typeface="+mn-ea"/>
          <a:cs typeface="+mn-cs"/>
        </a:defRPr>
      </a:lvl1pPr>
      <a:lvl2pPr marL="1191" indent="341710" algn="l" rtl="0" eaLnBrk="0" fontAlgn="base" hangingPunct="0">
        <a:lnSpc>
          <a:spcPts val="1950"/>
        </a:lnSpc>
        <a:spcBef>
          <a:spcPct val="0"/>
        </a:spcBef>
        <a:spcAft>
          <a:spcPct val="0"/>
        </a:spcAft>
        <a:defRPr sz="1650">
          <a:solidFill>
            <a:schemeClr val="tx1"/>
          </a:solidFill>
          <a:latin typeface="+mj-lt"/>
        </a:defRPr>
      </a:lvl2pPr>
      <a:lvl3pPr marL="2381" indent="683419" algn="l" rtl="0" eaLnBrk="0" fontAlgn="base" hangingPunct="0">
        <a:lnSpc>
          <a:spcPts val="1650"/>
        </a:lnSpc>
        <a:spcBef>
          <a:spcPct val="0"/>
        </a:spcBef>
        <a:spcAft>
          <a:spcPct val="0"/>
        </a:spcAft>
        <a:defRPr sz="1200">
          <a:solidFill>
            <a:schemeClr val="tx1"/>
          </a:solidFill>
          <a:latin typeface="+mj-lt"/>
        </a:defRPr>
      </a:lvl3pPr>
      <a:lvl4pPr marL="192881" indent="-189310" algn="l" rtl="0" eaLnBrk="0" fontAlgn="base" hangingPunct="0">
        <a:lnSpc>
          <a:spcPts val="1950"/>
        </a:lnSpc>
        <a:spcBef>
          <a:spcPct val="0"/>
        </a:spcBef>
        <a:spcAft>
          <a:spcPct val="0"/>
        </a:spcAft>
        <a:buChar char="•"/>
        <a:defRPr sz="1650">
          <a:solidFill>
            <a:schemeClr val="tx1"/>
          </a:solidFill>
          <a:latin typeface="+mj-lt"/>
        </a:defRPr>
      </a:lvl4pPr>
      <a:lvl5pPr marL="411956" indent="-217885" algn="l" rtl="0" eaLnBrk="0" fontAlgn="base" hangingPunct="0">
        <a:lnSpc>
          <a:spcPts val="1500"/>
        </a:lnSpc>
        <a:spcBef>
          <a:spcPct val="0"/>
        </a:spcBef>
        <a:spcAft>
          <a:spcPct val="0"/>
        </a:spcAft>
        <a:buChar char="•"/>
        <a:defRPr sz="1200">
          <a:solidFill>
            <a:schemeClr val="tx1"/>
          </a:solidFill>
          <a:latin typeface="+mj-lt"/>
        </a:defRPr>
      </a:lvl5pPr>
      <a:lvl6pPr marL="754856" indent="-217885" algn="l" rtl="0" fontAlgn="base">
        <a:lnSpc>
          <a:spcPts val="1500"/>
        </a:lnSpc>
        <a:spcBef>
          <a:spcPct val="0"/>
        </a:spcBef>
        <a:spcAft>
          <a:spcPct val="0"/>
        </a:spcAft>
        <a:buChar char="•"/>
        <a:defRPr sz="1200">
          <a:solidFill>
            <a:schemeClr val="tx1"/>
          </a:solidFill>
          <a:latin typeface="+mj-lt"/>
        </a:defRPr>
      </a:lvl6pPr>
      <a:lvl7pPr marL="1097756" indent="-217885" algn="l" rtl="0" fontAlgn="base">
        <a:lnSpc>
          <a:spcPts val="1500"/>
        </a:lnSpc>
        <a:spcBef>
          <a:spcPct val="0"/>
        </a:spcBef>
        <a:spcAft>
          <a:spcPct val="0"/>
        </a:spcAft>
        <a:buChar char="•"/>
        <a:defRPr sz="1200">
          <a:solidFill>
            <a:schemeClr val="tx1"/>
          </a:solidFill>
          <a:latin typeface="+mj-lt"/>
        </a:defRPr>
      </a:lvl7pPr>
      <a:lvl8pPr marL="1440656" indent="-217885" algn="l" rtl="0" fontAlgn="base">
        <a:lnSpc>
          <a:spcPts val="1500"/>
        </a:lnSpc>
        <a:spcBef>
          <a:spcPct val="0"/>
        </a:spcBef>
        <a:spcAft>
          <a:spcPct val="0"/>
        </a:spcAft>
        <a:buChar char="•"/>
        <a:defRPr sz="1200">
          <a:solidFill>
            <a:schemeClr val="tx1"/>
          </a:solidFill>
          <a:latin typeface="+mj-lt"/>
        </a:defRPr>
      </a:lvl8pPr>
      <a:lvl9pPr marL="1783556" indent="-217885" algn="l" rtl="0" fontAlgn="base">
        <a:lnSpc>
          <a:spcPts val="1500"/>
        </a:lnSpc>
        <a:spcBef>
          <a:spcPct val="0"/>
        </a:spcBef>
        <a:spcAft>
          <a:spcPct val="0"/>
        </a:spcAft>
        <a:buChar char="•"/>
        <a:defRPr sz="1200">
          <a:solidFill>
            <a:schemeClr val="tx1"/>
          </a:solidFill>
          <a:latin typeface="+mj-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smtClean="0">
              <a:solidFill>
                <a:srgbClr val="000000"/>
              </a:solidFill>
              <a:latin typeface="Verdana" pitchFamily="34" charset="0"/>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smtClean="0"/>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b="1"/>
            </a:lvl1pPr>
          </a:lstStyle>
          <a:p>
            <a:pPr eaLnBrk="1" hangingPunct="1">
              <a:defRPr/>
            </a:pPr>
            <a:fld id="{D742D23F-A41C-420C-B4A9-697694D5BC96}" type="datetime3">
              <a:rPr lang="da-DK">
                <a:solidFill>
                  <a:srgbClr val="000000"/>
                </a:solidFill>
                <a:latin typeface="Verdana" pitchFamily="34" charset="0"/>
              </a:rPr>
              <a:pPr eaLnBrk="1" hangingPunct="1">
                <a:defRPr/>
              </a:pPr>
              <a:t>25.05.2016</a:t>
            </a:fld>
            <a:endParaRPr 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defRPr/>
            </a:pPr>
            <a:r>
              <a:rPr lang="da-DK">
                <a:solidFill>
                  <a:srgbClr val="000000"/>
                </a:solidFill>
                <a:latin typeface="Verdana" pitchFamily="34" charset="0"/>
              </a:rPr>
              <a:t>Titel - Ændre dato og Titel i Indsæt &gt; Hoved/Sidefod</a:t>
            </a: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defRPr/>
            </a:pPr>
            <a:r>
              <a:rPr lang="da-DK">
                <a:solidFill>
                  <a:srgbClr val="000000"/>
                </a:solidFill>
                <a:latin typeface="Verdana" pitchFamily="34" charset="0"/>
              </a:rPr>
              <a:t>Side </a:t>
            </a:r>
            <a:fld id="{ADF94A4B-6BCC-4870-8D88-EF277006047E}" type="slidenum">
              <a:rPr lang="da-DK">
                <a:solidFill>
                  <a:srgbClr val="000000"/>
                </a:solidFill>
                <a:latin typeface="Verdana" pitchFamily="34" charset="0"/>
              </a:rPr>
              <a:pPr eaLnBrk="1" hangingPunct="1">
                <a:defRPr/>
              </a:pPr>
              <a:t>‹nr.›</a:t>
            </a:fld>
            <a:endParaRPr 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r" eaLnBrk="1" hangingPunct="1">
              <a:spcBef>
                <a:spcPct val="50000"/>
              </a:spcBef>
              <a:defRPr/>
            </a:pPr>
            <a:r>
              <a:rPr lang="da-DK" sz="1000" b="1" smtClean="0">
                <a:solidFill>
                  <a:srgbClr val="000000"/>
                </a:solidFill>
              </a:rPr>
              <a:t>Skift tekstniveau:</a:t>
            </a:r>
          </a:p>
          <a:p>
            <a:pPr algn="r" eaLnBrk="1" hangingPunct="1">
              <a:spcBef>
                <a:spcPct val="50000"/>
              </a:spcBef>
              <a:defRPr/>
            </a:pPr>
            <a:r>
              <a:rPr lang="da-DK" sz="1000" smtClean="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25626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Lst>
  <p:hf hdr="0" ftr="0" dt="0"/>
  <p:txStyles>
    <p:titleStyle>
      <a:lvl1pPr algn="l" rtl="0" eaLnBrk="0" fontAlgn="base" hangingPunct="0">
        <a:lnSpc>
          <a:spcPts val="4000"/>
        </a:lnSpc>
        <a:spcBef>
          <a:spcPct val="0"/>
        </a:spcBef>
        <a:spcAft>
          <a:spcPct val="0"/>
        </a:spcAft>
        <a:defRPr sz="4000" b="1">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itchFamily="34" charset="0"/>
        </a:defRPr>
      </a:lvl2pPr>
      <a:lvl3pPr algn="l" rtl="0" eaLnBrk="0" fontAlgn="base" hangingPunct="0">
        <a:lnSpc>
          <a:spcPts val="4000"/>
        </a:lnSpc>
        <a:spcBef>
          <a:spcPct val="0"/>
        </a:spcBef>
        <a:spcAft>
          <a:spcPct val="0"/>
        </a:spcAft>
        <a:defRPr sz="4000" b="1">
          <a:solidFill>
            <a:srgbClr val="14143C"/>
          </a:solidFill>
          <a:latin typeface="Verdana" pitchFamily="34" charset="0"/>
        </a:defRPr>
      </a:lvl3pPr>
      <a:lvl4pPr algn="l" rtl="0" eaLnBrk="0" fontAlgn="base" hangingPunct="0">
        <a:lnSpc>
          <a:spcPts val="4000"/>
        </a:lnSpc>
        <a:spcBef>
          <a:spcPct val="0"/>
        </a:spcBef>
        <a:spcAft>
          <a:spcPct val="0"/>
        </a:spcAft>
        <a:defRPr sz="4000" b="1">
          <a:solidFill>
            <a:srgbClr val="14143C"/>
          </a:solidFill>
          <a:latin typeface="Verdana" pitchFamily="34" charset="0"/>
        </a:defRPr>
      </a:lvl4pPr>
      <a:lvl5pPr algn="l" rtl="0" eaLnBrk="0" fontAlgn="base" hangingPunct="0">
        <a:lnSpc>
          <a:spcPts val="4000"/>
        </a:lnSpc>
        <a:spcBef>
          <a:spcPct val="0"/>
        </a:spcBef>
        <a:spcAft>
          <a:spcPct val="0"/>
        </a:spcAft>
        <a:defRPr sz="4000" b="1">
          <a:solidFill>
            <a:srgbClr val="14143C"/>
          </a:solidFill>
          <a:latin typeface="Verdana" pitchFamily="34" charset="0"/>
        </a:defRPr>
      </a:lvl5pPr>
      <a:lvl6pPr marL="457200" algn="l" rtl="0" fontAlgn="base">
        <a:lnSpc>
          <a:spcPts val="4000"/>
        </a:lnSpc>
        <a:spcBef>
          <a:spcPct val="0"/>
        </a:spcBef>
        <a:spcAft>
          <a:spcPct val="0"/>
        </a:spcAft>
        <a:defRPr sz="4000" b="1">
          <a:solidFill>
            <a:srgbClr val="14143C"/>
          </a:solidFill>
          <a:latin typeface="Verdana" pitchFamily="34" charset="0"/>
        </a:defRPr>
      </a:lvl6pPr>
      <a:lvl7pPr marL="914400" algn="l" rtl="0" fontAlgn="base">
        <a:lnSpc>
          <a:spcPts val="4000"/>
        </a:lnSpc>
        <a:spcBef>
          <a:spcPct val="0"/>
        </a:spcBef>
        <a:spcAft>
          <a:spcPct val="0"/>
        </a:spcAft>
        <a:defRPr sz="4000" b="1">
          <a:solidFill>
            <a:srgbClr val="14143C"/>
          </a:solidFill>
          <a:latin typeface="Verdana" pitchFamily="34" charset="0"/>
        </a:defRPr>
      </a:lvl7pPr>
      <a:lvl8pPr marL="1371600" algn="l" rtl="0" fontAlgn="base">
        <a:lnSpc>
          <a:spcPts val="4000"/>
        </a:lnSpc>
        <a:spcBef>
          <a:spcPct val="0"/>
        </a:spcBef>
        <a:spcAft>
          <a:spcPct val="0"/>
        </a:spcAft>
        <a:defRPr sz="4000" b="1">
          <a:solidFill>
            <a:srgbClr val="14143C"/>
          </a:solidFill>
          <a:latin typeface="Verdana" pitchFamily="34" charset="0"/>
        </a:defRPr>
      </a:lvl8pPr>
      <a:lvl9pPr marL="1828800" algn="l" rtl="0" fontAlgn="base">
        <a:lnSpc>
          <a:spcPts val="4000"/>
        </a:lnSpc>
        <a:spcBef>
          <a:spcPct val="0"/>
        </a:spcBef>
        <a:spcAft>
          <a:spcPct val="0"/>
        </a:spcAft>
        <a:defRPr sz="4000" b="1">
          <a:solidFill>
            <a:srgbClr val="14143C"/>
          </a:solidFill>
          <a:latin typeface="Verdana" pitchFamily="34" charset="0"/>
        </a:defRPr>
      </a:lvl9pPr>
    </p:titleStyle>
    <p:body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Char char="•"/>
        <a:defRPr sz="2200">
          <a:solidFill>
            <a:schemeClr val="tx1"/>
          </a:solidFill>
          <a:latin typeface="+mj-lt"/>
        </a:defRPr>
      </a:lvl4pPr>
      <a:lvl5pPr marL="549275" indent="-290513" algn="l" rtl="0" eaLnBrk="0" fontAlgn="base" hangingPunct="0">
        <a:lnSpc>
          <a:spcPts val="2000"/>
        </a:lnSpc>
        <a:spcBef>
          <a:spcPct val="0"/>
        </a:spcBef>
        <a:spcAft>
          <a:spcPct val="0"/>
        </a:spcAft>
        <a:buChar char="•"/>
        <a:defRPr sz="1600">
          <a:solidFill>
            <a:schemeClr val="tx1"/>
          </a:solidFill>
          <a:latin typeface="+mj-lt"/>
        </a:defRPr>
      </a:lvl5pPr>
      <a:lvl6pPr marL="1006475" indent="-290513" algn="l" rtl="0" fontAlgn="base">
        <a:lnSpc>
          <a:spcPts val="2000"/>
        </a:lnSpc>
        <a:spcBef>
          <a:spcPct val="0"/>
        </a:spcBef>
        <a:spcAft>
          <a:spcPct val="0"/>
        </a:spcAft>
        <a:buChar char="•"/>
        <a:defRPr sz="1600">
          <a:solidFill>
            <a:schemeClr val="tx1"/>
          </a:solidFill>
          <a:latin typeface="+mj-lt"/>
        </a:defRPr>
      </a:lvl6pPr>
      <a:lvl7pPr marL="1463675" indent="-290513" algn="l" rtl="0" fontAlgn="base">
        <a:lnSpc>
          <a:spcPts val="2000"/>
        </a:lnSpc>
        <a:spcBef>
          <a:spcPct val="0"/>
        </a:spcBef>
        <a:spcAft>
          <a:spcPct val="0"/>
        </a:spcAft>
        <a:buChar char="•"/>
        <a:defRPr sz="1600">
          <a:solidFill>
            <a:schemeClr val="tx1"/>
          </a:solidFill>
          <a:latin typeface="+mj-lt"/>
        </a:defRPr>
      </a:lvl7pPr>
      <a:lvl8pPr marL="1920875" indent="-290513" algn="l" rtl="0" fontAlgn="base">
        <a:lnSpc>
          <a:spcPts val="2000"/>
        </a:lnSpc>
        <a:spcBef>
          <a:spcPct val="0"/>
        </a:spcBef>
        <a:spcAft>
          <a:spcPct val="0"/>
        </a:spcAft>
        <a:buChar char="•"/>
        <a:defRPr sz="1600">
          <a:solidFill>
            <a:schemeClr val="tx1"/>
          </a:solidFill>
          <a:latin typeface="+mj-lt"/>
        </a:defRPr>
      </a:lvl8pPr>
      <a:lvl9pPr marL="2378075" indent="-290513" algn="l" rtl="0" fontAlgn="base">
        <a:lnSpc>
          <a:spcPts val="2000"/>
        </a:lnSpc>
        <a:spcBef>
          <a:spcPct val="0"/>
        </a:spcBef>
        <a:spcAft>
          <a:spcPct val="0"/>
        </a:spcAft>
        <a:buChar char="•"/>
        <a:defRPr sz="1600">
          <a:solidFill>
            <a:schemeClr val="tx1"/>
          </a:solidFill>
          <a:latin typeface="+mj-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198.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19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Layout" Target="../slideLayouts/slideLayout19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jpeg"/><Relationship Id="rId1" Type="http://schemas.openxmlformats.org/officeDocument/2006/relationships/slideLayout" Target="../slideLayouts/slideLayout198.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jpeg"/><Relationship Id="rId1" Type="http://schemas.openxmlformats.org/officeDocument/2006/relationships/slideLayout" Target="../slideLayouts/slideLayout19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0.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70.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2.xml"/><Relationship Id="rId1" Type="http://schemas.openxmlformats.org/officeDocument/2006/relationships/slideLayout" Target="../slideLayouts/slideLayout17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3.xml"/><Relationship Id="rId1" Type="http://schemas.openxmlformats.org/officeDocument/2006/relationships/slideLayout" Target="../slideLayouts/slideLayout170.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0.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6.xml"/><Relationship Id="rId1" Type="http://schemas.openxmlformats.org/officeDocument/2006/relationships/vmlDrawing" Target="../drawings/vmlDrawing1.vml"/><Relationship Id="rId5" Type="http://schemas.openxmlformats.org/officeDocument/2006/relationships/image" Target="../media/image35.emf"/><Relationship Id="rId4" Type="http://schemas.openxmlformats.org/officeDocument/2006/relationships/package" Target="../embeddings/Microsoft_Excel-regneark3.xlsx"/></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26.xml"/><Relationship Id="rId4" Type="http://schemas.openxmlformats.org/officeDocument/2006/relationships/image" Target="../media/image37.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6.xml"/><Relationship Id="rId1" Type="http://schemas.openxmlformats.org/officeDocument/2006/relationships/vmlDrawing" Target="../drawings/vmlDrawing2.vml"/><Relationship Id="rId6" Type="http://schemas.openxmlformats.org/officeDocument/2006/relationships/image" Target="../media/image38.emf"/><Relationship Id="rId5" Type="http://schemas.openxmlformats.org/officeDocument/2006/relationships/package" Target="../embeddings/Microsoft_Excel-regneark4.xlsx"/><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26.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dk/url?sa=i&amp;rct=j&amp;q=&amp;esrc=s&amp;frm=1&amp;source=images&amp;cd=&amp;cad=rja&amp;docid=WlaGfliKInen1M&amp;tbnid=nLmEBZMtds38XM:&amp;ved=0CAUQjRw&amp;url=http://www.bjertbettebigband.dk/medlemmer.asp&amp;ei=8CaSUePhKsbtswbouoGwCw&amp;bvm=bv.46471029,d.Yms&amp;psig=AFQjCNEl4nhH_dGg9yp9dEQ9YPTgXBJLkw&amp;ust=1368619040651626" TargetMode="External"/><Relationship Id="rId2" Type="http://schemas.openxmlformats.org/officeDocument/2006/relationships/image" Target="../media/image6.jpeg"/><Relationship Id="rId1" Type="http://schemas.openxmlformats.org/officeDocument/2006/relationships/slideLayout" Target="../slideLayouts/slideLayout58.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xml"/><Relationship Id="rId1" Type="http://schemas.openxmlformats.org/officeDocument/2006/relationships/slideLayout" Target="../slideLayouts/slideLayout226.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26.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26.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26.xml"/></Relationships>
</file>

<file path=ppt/slides/_rels/slide3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1.xml"/><Relationship Id="rId1" Type="http://schemas.openxmlformats.org/officeDocument/2006/relationships/slideLayout" Target="../slideLayouts/slideLayout226.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26.xml"/><Relationship Id="rId4" Type="http://schemas.openxmlformats.org/officeDocument/2006/relationships/image" Target="../media/image47.emf"/></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26.xml"/><Relationship Id="rId4" Type="http://schemas.openxmlformats.org/officeDocument/2006/relationships/image" Target="../media/image49.emf"/></Relationships>
</file>

<file path=ppt/slides/_rels/slide3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4.xml"/><Relationship Id="rId1" Type="http://schemas.openxmlformats.org/officeDocument/2006/relationships/slideLayout" Target="../slideLayouts/slideLayout226.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5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4.xml"/></Relationships>
</file>

<file path=ppt/slides/_rels/slide4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5.xml"/><Relationship Id="rId1" Type="http://schemas.openxmlformats.org/officeDocument/2006/relationships/slideLayout" Target="../slideLayouts/slideLayout21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98.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4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4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9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9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198.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19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116013" y="2673350"/>
            <a:ext cx="6783387" cy="900113"/>
          </a:xfrm>
          <a:noFill/>
        </p:spPr>
        <p:txBody>
          <a:bodyPr anchor="b"/>
          <a:lstStyle/>
          <a:p>
            <a:pPr eaLnBrk="1" hangingPunct="1"/>
            <a:r>
              <a:rPr lang="da-DK" sz="5400" dirty="0" smtClean="0"/>
              <a:t>Generalforsamling 2016</a:t>
            </a:r>
          </a:p>
        </p:txBody>
      </p:sp>
      <p:sp>
        <p:nvSpPr>
          <p:cNvPr id="15363" name="Rectangle 3"/>
          <p:cNvSpPr>
            <a:spLocks noGrp="1" noChangeArrowheads="1"/>
          </p:cNvSpPr>
          <p:nvPr>
            <p:ph type="subTitle" idx="1"/>
          </p:nvPr>
        </p:nvSpPr>
        <p:spPr>
          <a:xfrm>
            <a:off x="2266950" y="3716338"/>
            <a:ext cx="4681538" cy="468312"/>
          </a:xfrm>
        </p:spPr>
        <p:txBody>
          <a:bodyPr/>
          <a:lstStyle/>
          <a:p>
            <a:pPr marL="0" indent="0" eaLnBrk="1" hangingPunct="1"/>
            <a:r>
              <a:rPr lang="da-DK" dirty="0" smtClean="0"/>
              <a:t>Torsdag den 26. maj kl. 10.00</a:t>
            </a:r>
          </a:p>
        </p:txBody>
      </p:sp>
      <p:pic>
        <p:nvPicPr>
          <p:cNvPr id="15364" name="Picture 7" descr="20120919Revisordoegn-Stemning005"/>
          <p:cNvPicPr>
            <a:picLocks noChangeAspect="1" noChangeArrowheads="1"/>
          </p:cNvPicPr>
          <p:nvPr/>
        </p:nvPicPr>
        <p:blipFill>
          <a:blip r:embed="rId3" cstate="print">
            <a:extLst>
              <a:ext uri="{28A0092B-C50C-407E-A947-70E740481C1C}">
                <a14:useLocalDpi xmlns:a14="http://schemas.microsoft.com/office/drawing/2010/main" val="0"/>
              </a:ext>
            </a:extLst>
          </a:blip>
          <a:srcRect l="-1526" t="52188" r="-1579" b="11217"/>
          <a:stretch>
            <a:fillRect/>
          </a:stretch>
        </p:blipFill>
        <p:spPr bwMode="auto">
          <a:xfrm>
            <a:off x="-107950" y="5229225"/>
            <a:ext cx="9432925" cy="1260475"/>
          </a:xfrm>
          <a:prstGeom prst="rect">
            <a:avLst/>
          </a:prstGeom>
          <a:solidFill>
            <a:schemeClr val="accent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01709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750" y="725488"/>
            <a:ext cx="6478588" cy="1247775"/>
          </a:xfrm>
        </p:spPr>
        <p:txBody>
          <a:bodyPr/>
          <a:lstStyle/>
          <a:p>
            <a:pPr eaLnBrk="1" hangingPunct="1"/>
            <a:r>
              <a:rPr lang="da-DK" altLang="da-DK" smtClean="0">
                <a:solidFill>
                  <a:srgbClr val="FF5E09"/>
                </a:solidFill>
              </a:rPr>
              <a:t>Digitalisering med omtanke</a:t>
            </a:r>
          </a:p>
        </p:txBody>
      </p:sp>
      <p:pic>
        <p:nvPicPr>
          <p:cNvPr id="12291"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3"/>
          <p:cNvSpPr txBox="1">
            <a:spLocks noChangeArrowheads="1"/>
          </p:cNvSpPr>
          <p:nvPr/>
        </p:nvSpPr>
        <p:spPr bwMode="auto">
          <a:xfrm>
            <a:off x="3276600" y="2528888"/>
            <a:ext cx="5326063"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71450" indent="-171450">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ct val="100000"/>
              </a:lnSpc>
              <a:buClr>
                <a:srgbClr val="FF5E09"/>
              </a:buClr>
              <a:buFont typeface="Courier New" panose="02070309020205020404" pitchFamily="49" charset="0"/>
              <a:buChar char="o"/>
              <a:defRPr/>
            </a:pPr>
            <a:r>
              <a:rPr lang="da-DK" sz="1400" b="0" u="none" dirty="0" smtClean="0">
                <a:solidFill>
                  <a:srgbClr val="000000">
                    <a:lumMod val="65000"/>
                    <a:lumOff val="35000"/>
                  </a:srgbClr>
                </a:solidFill>
                <a:latin typeface="Verdana"/>
              </a:rPr>
              <a:t>Revisorerne har en vigtig funktion i forbindelse med virksomhedernes indberetninger til skat</a:t>
            </a:r>
          </a:p>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a:rPr>
              <a:t>Primo 2015: Kontakt til SKAT om bekymringer om det nye digitale system til selskabsselvangivelsen, DIAS – uden nogen reaktion - før det gik galt.</a:t>
            </a:r>
          </a:p>
          <a:p>
            <a:pPr eaLnBrk="1" hangingPunct="1">
              <a:lnSpc>
                <a:spcPct val="100000"/>
              </a:lnSpc>
              <a:buClr>
                <a:srgbClr val="FF5E09"/>
              </a:buClr>
              <a:buFont typeface="Courier New" panose="02070309020205020404" pitchFamily="49" charset="0"/>
              <a:buChar char="o"/>
              <a:defRPr/>
            </a:pPr>
            <a:r>
              <a:rPr lang="da-DK" sz="1400" b="0" u="none" dirty="0" smtClean="0">
                <a:solidFill>
                  <a:srgbClr val="000000">
                    <a:lumMod val="65000"/>
                    <a:lumOff val="35000"/>
                  </a:srgbClr>
                </a:solidFill>
                <a:latin typeface="Verdana"/>
              </a:rPr>
              <a:t>De digitale løsninger påvirker hele dansk erhvervsliv -  afgørende, at de systemer, der skal indberettes til, fungerer effektivt </a:t>
            </a:r>
          </a:p>
          <a:p>
            <a:pPr eaLnBrk="1" hangingPunct="1">
              <a:lnSpc>
                <a:spcPct val="100000"/>
              </a:lnSpc>
              <a:buClr>
                <a:srgbClr val="FF5E09"/>
              </a:buClr>
              <a:buFont typeface="Courier New" panose="02070309020205020404" pitchFamily="49" charset="0"/>
              <a:buChar char="o"/>
              <a:defRPr/>
            </a:pPr>
            <a:r>
              <a:rPr lang="da-DK" sz="1400" b="0" u="none" dirty="0" smtClean="0">
                <a:solidFill>
                  <a:srgbClr val="000000">
                    <a:lumMod val="65000"/>
                    <a:lumOff val="35000"/>
                  </a:srgbClr>
                </a:solidFill>
                <a:latin typeface="Verdana"/>
              </a:rPr>
              <a:t>Der er behov for et politisk fokus og prioritering – det gælder hele den offentlige digitaliseringsstrategi</a:t>
            </a:r>
          </a:p>
          <a:p>
            <a:pPr eaLnBrk="1" hangingPunct="1">
              <a:lnSpc>
                <a:spcPct val="100000"/>
              </a:lnSpc>
              <a:buClr>
                <a:srgbClr val="FF5E09"/>
              </a:buClr>
              <a:buFont typeface="Courier New" panose="02070309020205020404" pitchFamily="49" charset="0"/>
              <a:buChar char="o"/>
              <a:defRPr/>
            </a:pPr>
            <a:r>
              <a:rPr lang="da-DK" sz="1400" b="0" u="none" dirty="0" smtClean="0">
                <a:solidFill>
                  <a:srgbClr val="000000">
                    <a:lumMod val="65000"/>
                    <a:lumOff val="35000"/>
                  </a:srgbClr>
                </a:solidFill>
                <a:latin typeface="Verdana"/>
              </a:rPr>
              <a:t>Mål: Brugervenlige løsninger, så det bliver lettere at indberette oplysninger til de offentlige systemer.</a:t>
            </a:r>
            <a:endParaRPr lang="da-DK" altLang="da-DK" sz="1400" b="0" u="none" dirty="0" smtClean="0">
              <a:solidFill>
                <a:srgbClr val="000000">
                  <a:lumMod val="65000"/>
                  <a:lumOff val="35000"/>
                </a:srgbClr>
              </a:solidFill>
              <a:latin typeface="Verdana"/>
            </a:endParaRPr>
          </a:p>
        </p:txBody>
      </p:sp>
      <p:pic>
        <p:nvPicPr>
          <p:cNvPr id="12293" name="Bille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3338513"/>
            <a:ext cx="2906712"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Billed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038" y="5300663"/>
            <a:ext cx="10112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Billed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11692">
            <a:off x="407988" y="2339975"/>
            <a:ext cx="2665412"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01474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750" y="725488"/>
            <a:ext cx="6478588" cy="1247775"/>
          </a:xfrm>
        </p:spPr>
        <p:txBody>
          <a:bodyPr/>
          <a:lstStyle/>
          <a:p>
            <a:pPr eaLnBrk="1" hangingPunct="1"/>
            <a:r>
              <a:rPr lang="da-DK" altLang="da-DK" smtClean="0">
                <a:solidFill>
                  <a:srgbClr val="FF5E09"/>
                </a:solidFill>
              </a:rPr>
              <a:t>Klar forbedring af kvaliteten </a:t>
            </a:r>
          </a:p>
        </p:txBody>
      </p:sp>
      <p:pic>
        <p:nvPicPr>
          <p:cNvPr id="13315"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txBox="1">
            <a:spLocks noChangeArrowheads="1"/>
          </p:cNvSpPr>
          <p:nvPr/>
        </p:nvSpPr>
        <p:spPr bwMode="auto">
          <a:xfrm>
            <a:off x="547688" y="2384425"/>
            <a:ext cx="5326062"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71450" indent="-171450">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ct val="100000"/>
              </a:lnSpc>
              <a:buClr>
                <a:srgbClr val="FF5E09"/>
              </a:buClr>
              <a:buFont typeface="Courier New" panose="02070309020205020404" pitchFamily="49" charset="0"/>
              <a:buChar char="o"/>
              <a:defRPr/>
            </a:pPr>
            <a:r>
              <a:rPr lang="da-DK" sz="1400" b="0" u="none" dirty="0" smtClean="0">
                <a:solidFill>
                  <a:srgbClr val="000000">
                    <a:lumMod val="65000"/>
                    <a:lumOff val="35000"/>
                  </a:srgbClr>
                </a:solidFill>
                <a:latin typeface="Verdana"/>
              </a:rPr>
              <a:t>Revisorbranchens samfundsmæssige legitimitet – rollen som offentlighedens tillidsrepræsentant – forudsætter, at kvaliteten er høj</a:t>
            </a:r>
            <a:endParaRPr lang="da-DK" altLang="da-DK" sz="1400" b="0" u="none" dirty="0" smtClean="0">
              <a:solidFill>
                <a:srgbClr val="000000">
                  <a:lumMod val="65000"/>
                  <a:lumOff val="35000"/>
                </a:srgbClr>
              </a:solidFill>
              <a:latin typeface="Verdana"/>
            </a:endParaRPr>
          </a:p>
          <a:p>
            <a:pPr eaLnBrk="1" hangingPunct="1">
              <a:lnSpc>
                <a:spcPct val="100000"/>
              </a:lnSpc>
              <a:buClr>
                <a:srgbClr val="FF5E09"/>
              </a:buClr>
              <a:buFont typeface="Courier New" panose="02070309020205020404" pitchFamily="49" charset="0"/>
              <a:buChar char="o"/>
              <a:defRPr/>
            </a:pPr>
            <a:r>
              <a:rPr lang="da-DK" sz="1400" b="0" u="none" dirty="0" smtClean="0">
                <a:solidFill>
                  <a:srgbClr val="000000">
                    <a:lumMod val="65000"/>
                    <a:lumOff val="35000"/>
                  </a:srgbClr>
                </a:solidFill>
                <a:latin typeface="Verdana"/>
              </a:rPr>
              <a:t>Kvalitet fortsat et højt prioriteret indsatsområde i den nye treårige strategi</a:t>
            </a:r>
          </a:p>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a:rPr>
              <a:t>Foreningens og branchen fokus på kvalitet og øgede selvjustits har givet fornyet opbakning til revisorbranchen på Christiansborg</a:t>
            </a:r>
          </a:p>
          <a:p>
            <a:pPr eaLnBrk="1" hangingPunct="1">
              <a:lnSpc>
                <a:spcPct val="100000"/>
              </a:lnSpc>
              <a:buClr>
                <a:srgbClr val="FF5E09"/>
              </a:buClr>
              <a:buFont typeface="Courier New" panose="02070309020205020404" pitchFamily="49" charset="0"/>
              <a:buChar char="o"/>
              <a:defRPr/>
            </a:pPr>
            <a:r>
              <a:rPr lang="da-DK" altLang="da-DK" sz="1400" u="none" dirty="0" smtClean="0">
                <a:solidFill>
                  <a:srgbClr val="FF5E09"/>
                </a:solidFill>
                <a:latin typeface="Verdana"/>
              </a:rPr>
              <a:t>Resultat I:</a:t>
            </a:r>
            <a:r>
              <a:rPr lang="da-DK" altLang="da-DK" sz="1400" b="0" u="none" dirty="0" smtClean="0">
                <a:solidFill>
                  <a:srgbClr val="000000">
                    <a:lumMod val="65000"/>
                    <a:lumOff val="35000"/>
                  </a:srgbClr>
                </a:solidFill>
                <a:latin typeface="Verdana"/>
              </a:rPr>
              <a:t> Foreningens forslag om risikobaseret kvalitetskontrol og rimelige sanktioner med i ny revisorlov</a:t>
            </a:r>
          </a:p>
          <a:p>
            <a:pPr eaLnBrk="1" hangingPunct="1">
              <a:lnSpc>
                <a:spcPct val="100000"/>
              </a:lnSpc>
              <a:buClr>
                <a:srgbClr val="FF5E09"/>
              </a:buClr>
              <a:buFont typeface="Courier New" panose="02070309020205020404" pitchFamily="49" charset="0"/>
              <a:buChar char="o"/>
              <a:defRPr/>
            </a:pPr>
            <a:r>
              <a:rPr lang="da-DK" altLang="da-DK" sz="1400" u="none" dirty="0" smtClean="0">
                <a:solidFill>
                  <a:srgbClr val="FF5E09"/>
                </a:solidFill>
                <a:latin typeface="Verdana"/>
              </a:rPr>
              <a:t>Resultat II: </a:t>
            </a:r>
            <a:r>
              <a:rPr lang="da-DK" altLang="da-DK" sz="1400" b="0" u="none" dirty="0" smtClean="0">
                <a:solidFill>
                  <a:srgbClr val="000000">
                    <a:lumMod val="65000"/>
                    <a:lumOff val="35000"/>
                  </a:srgbClr>
                </a:solidFill>
                <a:latin typeface="Verdana"/>
              </a:rPr>
              <a:t>Antallet af indbragte sager for Revisornævnet faldet med 30 pct. fra 2013 til 2014 </a:t>
            </a:r>
          </a:p>
          <a:p>
            <a:pPr eaLnBrk="1" hangingPunct="1">
              <a:lnSpc>
                <a:spcPct val="100000"/>
              </a:lnSpc>
              <a:buClr>
                <a:srgbClr val="FF5E09"/>
              </a:buClr>
              <a:buFont typeface="Courier New" panose="02070309020205020404" pitchFamily="49" charset="0"/>
              <a:buChar char="o"/>
              <a:defRPr/>
            </a:pPr>
            <a:endParaRPr lang="da-DK" altLang="da-DK" sz="1200" b="0" u="none" dirty="0" smtClean="0">
              <a:solidFill>
                <a:srgbClr val="000000">
                  <a:lumMod val="65000"/>
                  <a:lumOff val="35000"/>
                </a:srgbClr>
              </a:solidFill>
              <a:latin typeface="Verdana" panose="020B0604030504040204" pitchFamily="34" charset="0"/>
            </a:endParaRPr>
          </a:p>
          <a:p>
            <a:pPr marL="0" indent="0" eaLnBrk="1" hangingPunct="1">
              <a:lnSpc>
                <a:spcPct val="100000"/>
              </a:lnSpc>
              <a:defRPr/>
            </a:pPr>
            <a:endParaRPr lang="da-DK" altLang="da-DK" sz="1200" b="0" u="none" dirty="0" smtClean="0">
              <a:latin typeface="Verdana" panose="020B0604030504040204" pitchFamily="34" charset="0"/>
            </a:endParaRPr>
          </a:p>
        </p:txBody>
      </p:sp>
      <p:pic>
        <p:nvPicPr>
          <p:cNvPr id="13317" name="Bille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6938" y="2149475"/>
            <a:ext cx="2789237"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39604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750" y="725488"/>
            <a:ext cx="6478588" cy="1247775"/>
          </a:xfrm>
        </p:spPr>
        <p:txBody>
          <a:bodyPr/>
          <a:lstStyle/>
          <a:p>
            <a:pPr eaLnBrk="1" hangingPunct="1"/>
            <a:r>
              <a:rPr lang="da-DK" altLang="da-DK" sz="3800" smtClean="0">
                <a:solidFill>
                  <a:srgbClr val="FF5E09"/>
                </a:solidFill>
              </a:rPr>
              <a:t>Mere proportionalitet i sanktionerne</a:t>
            </a:r>
          </a:p>
        </p:txBody>
      </p:sp>
      <p:pic>
        <p:nvPicPr>
          <p:cNvPr id="14339"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txBox="1">
            <a:spLocks noChangeArrowheads="1"/>
          </p:cNvSpPr>
          <p:nvPr/>
        </p:nvSpPr>
        <p:spPr bwMode="auto">
          <a:xfrm>
            <a:off x="3455988" y="2492375"/>
            <a:ext cx="532765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71450" indent="-171450">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marL="0" indent="0" eaLnBrk="1" hangingPunct="1">
              <a:lnSpc>
                <a:spcPct val="100000"/>
              </a:lnSpc>
              <a:buClr>
                <a:srgbClr val="FF5E09"/>
              </a:buClr>
              <a:defRPr/>
            </a:pPr>
            <a:r>
              <a:rPr lang="da-DK" altLang="da-DK" sz="1400" u="none" dirty="0" smtClean="0">
                <a:solidFill>
                  <a:srgbClr val="000000">
                    <a:lumMod val="65000"/>
                    <a:lumOff val="35000"/>
                  </a:srgbClr>
                </a:solidFill>
                <a:latin typeface="Verdana" panose="020B0604030504040204" pitchFamily="34" charset="0"/>
              </a:rPr>
              <a:t>Foreningens kritisk:</a:t>
            </a:r>
          </a:p>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Hidtidig praksis i Revisornævnet: Udviklet sig til en ”bødemaskine”</a:t>
            </a:r>
          </a:p>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Sanktionssystemet bygger på samme principper som straffeloven, men udmålingen af sanktionerne ligger langt højere</a:t>
            </a:r>
          </a:p>
          <a:p>
            <a:pPr marL="0" indent="0" eaLnBrk="1" hangingPunct="1">
              <a:lnSpc>
                <a:spcPct val="100000"/>
              </a:lnSpc>
              <a:buClr>
                <a:srgbClr val="FF5E09"/>
              </a:buClr>
              <a:defRPr/>
            </a:pPr>
            <a:r>
              <a:rPr lang="da-DK" altLang="da-DK" sz="1400" u="none" dirty="0" smtClean="0">
                <a:solidFill>
                  <a:srgbClr val="000000">
                    <a:lumMod val="65000"/>
                    <a:lumOff val="35000"/>
                  </a:srgbClr>
                </a:solidFill>
                <a:latin typeface="Verdana" panose="020B0604030504040204" pitchFamily="34" charset="0"/>
              </a:rPr>
              <a:t>Udspil fra foreningen:</a:t>
            </a:r>
          </a:p>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Der skal slås hårdere ned på branchens brodne kar – mulighed for eksklusion og frakendelse af autorisation</a:t>
            </a:r>
          </a:p>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Lempe sanktioner for mindre banale fejl - en advarsel eller påtale vil have en stærk disciplinerende effekt</a:t>
            </a:r>
          </a:p>
          <a:p>
            <a:pPr marL="0" indent="0" eaLnBrk="1" hangingPunct="1">
              <a:lnSpc>
                <a:spcPct val="100000"/>
              </a:lnSpc>
              <a:buClr>
                <a:srgbClr val="FF5E09"/>
              </a:buClr>
              <a:defRPr/>
            </a:pPr>
            <a:r>
              <a:rPr lang="da-DK" altLang="da-DK" sz="1400" u="none" dirty="0" smtClean="0">
                <a:solidFill>
                  <a:srgbClr val="000000">
                    <a:lumMod val="65000"/>
                    <a:lumOff val="35000"/>
                  </a:srgbClr>
                </a:solidFill>
                <a:latin typeface="Verdana" panose="020B0604030504040204" pitchFamily="34" charset="0"/>
              </a:rPr>
              <a:t>Vores forslag er at genfinde i ny revisorlov, som: ”lemper i bunden og skærper i toppen”</a:t>
            </a:r>
          </a:p>
        </p:txBody>
      </p:sp>
      <p:pic>
        <p:nvPicPr>
          <p:cNvPr id="14341"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638" y="2371725"/>
            <a:ext cx="29813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Billed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638" y="4586288"/>
            <a:ext cx="2474912"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39832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725488"/>
            <a:ext cx="6478588" cy="1247775"/>
          </a:xfrm>
        </p:spPr>
        <p:txBody>
          <a:bodyPr/>
          <a:lstStyle/>
          <a:p>
            <a:pPr eaLnBrk="1" hangingPunct="1"/>
            <a:r>
              <a:rPr lang="da-DK" altLang="da-DK" sz="3800" smtClean="0">
                <a:solidFill>
                  <a:srgbClr val="FF5E09"/>
                </a:solidFill>
              </a:rPr>
              <a:t>CaseWare og KursusKaravenen</a:t>
            </a:r>
          </a:p>
        </p:txBody>
      </p:sp>
      <p:pic>
        <p:nvPicPr>
          <p:cNvPr id="15363"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p:cNvSpPr txBox="1">
            <a:spLocks noChangeArrowheads="1"/>
          </p:cNvSpPr>
          <p:nvPr/>
        </p:nvSpPr>
        <p:spPr bwMode="auto">
          <a:xfrm>
            <a:off x="536575" y="2565400"/>
            <a:ext cx="5326063"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71450" indent="-171450">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Udrullet ny </a:t>
            </a:r>
            <a:r>
              <a:rPr lang="da-DK" altLang="da-DK" sz="1400" u="none" dirty="0" smtClean="0">
                <a:solidFill>
                  <a:srgbClr val="FF5E09"/>
                </a:solidFill>
                <a:latin typeface="Verdana" panose="020B0604030504040204" pitchFamily="34" charset="0"/>
              </a:rPr>
              <a:t>CaseWare</a:t>
            </a:r>
            <a:r>
              <a:rPr lang="da-DK" altLang="da-DK" sz="1400" b="0" u="none" dirty="0" smtClean="0">
                <a:solidFill>
                  <a:srgbClr val="000000">
                    <a:lumMod val="65000"/>
                    <a:lumOff val="35000"/>
                  </a:srgbClr>
                </a:solidFill>
                <a:latin typeface="Verdana" panose="020B0604030504040204" pitchFamily="34" charset="0"/>
              </a:rPr>
              <a:t>-løsning, der skal sikre kvalitet og effektivitet i revisorbranchen</a:t>
            </a:r>
          </a:p>
          <a:p>
            <a:pPr eaLnBrk="1" hangingPunct="1">
              <a:lnSpc>
                <a:spcPct val="100000"/>
              </a:lnSpc>
              <a:buClr>
                <a:srgbClr val="FF5E09"/>
              </a:buClr>
              <a:buFont typeface="Courier New" panose="02070309020205020404" pitchFamily="49" charset="0"/>
              <a:buChar char="o"/>
              <a:defRPr/>
            </a:pPr>
            <a:r>
              <a:rPr lang="da-DK" sz="1400" b="0" u="none" dirty="0" err="1" smtClean="0">
                <a:solidFill>
                  <a:srgbClr val="000000">
                    <a:lumMod val="65000"/>
                    <a:lumOff val="35000"/>
                  </a:srgbClr>
                </a:solidFill>
                <a:latin typeface="Verdana"/>
              </a:rPr>
              <a:t>CaseWare</a:t>
            </a:r>
            <a:r>
              <a:rPr lang="da-DK" sz="1400" b="0" u="none" dirty="0" smtClean="0">
                <a:solidFill>
                  <a:srgbClr val="000000">
                    <a:lumMod val="65000"/>
                    <a:lumOff val="35000"/>
                  </a:srgbClr>
                </a:solidFill>
                <a:latin typeface="Verdana"/>
              </a:rPr>
              <a:t> fortsat central brik i foreningens arbejde med at fastholde og løfte kvaliteten i revisorernes arbejde</a:t>
            </a:r>
          </a:p>
          <a:p>
            <a:pPr eaLnBrk="1" hangingPunct="1">
              <a:lnSpc>
                <a:spcPct val="100000"/>
              </a:lnSpc>
              <a:buClr>
                <a:srgbClr val="FF5E09"/>
              </a:buClr>
              <a:buFont typeface="Courier New" panose="02070309020205020404" pitchFamily="49" charset="0"/>
              <a:buChar char="o"/>
              <a:defRPr/>
            </a:pPr>
            <a:r>
              <a:rPr lang="da-DK" sz="1400" u="none" dirty="0" smtClean="0">
                <a:solidFill>
                  <a:srgbClr val="FF5E09"/>
                </a:solidFill>
                <a:latin typeface="Verdana"/>
              </a:rPr>
              <a:t>Kursuskaravanen</a:t>
            </a:r>
            <a:r>
              <a:rPr lang="da-DK" sz="1400" b="0" u="none" dirty="0" smtClean="0">
                <a:solidFill>
                  <a:srgbClr val="000000">
                    <a:lumMod val="65000"/>
                    <a:lumOff val="35000"/>
                  </a:srgbClr>
                </a:solidFill>
                <a:latin typeface="Verdana"/>
              </a:rPr>
              <a:t>, nyt koncept for den obligatoriske efteruddannelse</a:t>
            </a:r>
          </a:p>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Skræddersyr efteruddannelsestimer og sparer transporttid og omkostninger</a:t>
            </a:r>
          </a:p>
        </p:txBody>
      </p:sp>
      <p:pic>
        <p:nvPicPr>
          <p:cNvPr id="15365" name="Billed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2488" y="2349500"/>
            <a:ext cx="2709862"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Billed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1688" y="3930650"/>
            <a:ext cx="244792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38104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750" y="725488"/>
            <a:ext cx="6478588" cy="1247775"/>
          </a:xfrm>
        </p:spPr>
        <p:txBody>
          <a:bodyPr/>
          <a:lstStyle/>
          <a:p>
            <a:pPr eaLnBrk="1" hangingPunct="1"/>
            <a:r>
              <a:rPr lang="da-DK" altLang="da-DK" sz="3800" smtClean="0">
                <a:solidFill>
                  <a:srgbClr val="FF5E09"/>
                </a:solidFill>
              </a:rPr>
              <a:t>Forventninger til 2016/17</a:t>
            </a:r>
          </a:p>
        </p:txBody>
      </p:sp>
      <p:pic>
        <p:nvPicPr>
          <p:cNvPr id="16387"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txBox="1">
            <a:spLocks noChangeArrowheads="1"/>
          </p:cNvSpPr>
          <p:nvPr/>
        </p:nvSpPr>
        <p:spPr bwMode="auto">
          <a:xfrm>
            <a:off x="539750" y="2565400"/>
            <a:ext cx="5326063"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71450" indent="-171450">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marL="285750" indent="-285750" eaLnBrk="1" hangingPunct="1">
              <a:lnSpc>
                <a:spcPct val="100000"/>
              </a:lnSpc>
              <a:buClr>
                <a:srgbClr val="FF5E09"/>
              </a:buClr>
              <a:buFont typeface="Courier New" panose="02070309020205020404" pitchFamily="49" charset="0"/>
              <a:buChar char="o"/>
              <a:defRPr/>
            </a:pPr>
            <a:r>
              <a:rPr lang="da-DK" altLang="da-DK" sz="1600" b="0" u="none" dirty="0" smtClean="0">
                <a:solidFill>
                  <a:srgbClr val="000000">
                    <a:lumMod val="65000"/>
                    <a:lumOff val="35000"/>
                  </a:srgbClr>
                </a:solidFill>
                <a:latin typeface="Verdana"/>
              </a:rPr>
              <a:t>2015/16 med fingeraftryk på branchens rammevilkår</a:t>
            </a:r>
          </a:p>
          <a:p>
            <a:pPr marL="285750" indent="-285750" eaLnBrk="1" hangingPunct="1">
              <a:lnSpc>
                <a:spcPct val="100000"/>
              </a:lnSpc>
              <a:buClr>
                <a:srgbClr val="FF5E09"/>
              </a:buClr>
              <a:buFont typeface="Courier New" panose="02070309020205020404" pitchFamily="49" charset="0"/>
              <a:buChar char="o"/>
              <a:defRPr/>
            </a:pPr>
            <a:r>
              <a:rPr lang="da-DK" altLang="da-DK" sz="1600" b="0" u="none" dirty="0" smtClean="0">
                <a:solidFill>
                  <a:srgbClr val="000000">
                    <a:lumMod val="65000"/>
                    <a:lumOff val="35000"/>
                  </a:srgbClr>
                </a:solidFill>
                <a:latin typeface="Verdana"/>
              </a:rPr>
              <a:t>2016/17 fokuseres på:</a:t>
            </a:r>
            <a:br>
              <a:rPr lang="da-DK" altLang="da-DK" sz="1600" b="0" u="none" dirty="0" smtClean="0">
                <a:solidFill>
                  <a:srgbClr val="000000">
                    <a:lumMod val="65000"/>
                    <a:lumOff val="35000"/>
                  </a:srgbClr>
                </a:solidFill>
                <a:latin typeface="Verdana"/>
              </a:rPr>
            </a:br>
            <a:endParaRPr lang="da-DK" altLang="da-DK" sz="1600" b="0" u="none" dirty="0" smtClean="0">
              <a:solidFill>
                <a:srgbClr val="000000">
                  <a:lumMod val="65000"/>
                  <a:lumOff val="35000"/>
                </a:srgbClr>
              </a:solidFill>
              <a:latin typeface="Verdana"/>
            </a:endParaRPr>
          </a:p>
          <a:p>
            <a:pPr marL="857250" lvl="1" eaLnBrk="1" hangingPunct="1">
              <a:lnSpc>
                <a:spcPct val="150000"/>
              </a:lnSpc>
              <a:buClr>
                <a:srgbClr val="FF5E09"/>
              </a:buClr>
              <a:buFont typeface="Courier New" panose="02070309020205020404" pitchFamily="49" charset="0"/>
              <a:buChar char="o"/>
              <a:defRPr/>
            </a:pPr>
            <a:r>
              <a:rPr lang="da-DK" sz="1200" dirty="0" smtClean="0">
                <a:solidFill>
                  <a:srgbClr val="000000">
                    <a:lumMod val="65000"/>
                    <a:lumOff val="35000"/>
                  </a:srgbClr>
                </a:solidFill>
                <a:latin typeface="Verdana"/>
              </a:rPr>
              <a:t>Få revisorlovgivningen afrundet i bekendtgørelserne – kvalitetskontrol og Revisornævn de svære </a:t>
            </a:r>
          </a:p>
          <a:p>
            <a:pPr marL="857250" lvl="1" eaLnBrk="1" hangingPunct="1">
              <a:lnSpc>
                <a:spcPct val="150000"/>
              </a:lnSpc>
              <a:buClr>
                <a:srgbClr val="FF5E09"/>
              </a:buClr>
              <a:buFont typeface="Courier New" panose="02070309020205020404" pitchFamily="49" charset="0"/>
              <a:buChar char="o"/>
              <a:defRPr/>
            </a:pPr>
            <a:r>
              <a:rPr lang="da-DK" sz="1200" dirty="0" smtClean="0">
                <a:solidFill>
                  <a:srgbClr val="000000">
                    <a:lumMod val="65000"/>
                    <a:lumOff val="35000"/>
                  </a:srgbClr>
                </a:solidFill>
                <a:latin typeface="Verdana"/>
              </a:rPr>
              <a:t>Håndtere uafklarede forhold i forbindelse med fortolkningen af revisorloven og den praktiske anvendelse af forordningen – undgå dansk overimplementering</a:t>
            </a:r>
          </a:p>
          <a:p>
            <a:pPr marL="857250" lvl="1" eaLnBrk="1" hangingPunct="1">
              <a:lnSpc>
                <a:spcPct val="150000"/>
              </a:lnSpc>
              <a:buClr>
                <a:srgbClr val="FF5E09"/>
              </a:buClr>
              <a:buFont typeface="Courier New" panose="02070309020205020404" pitchFamily="49" charset="0"/>
              <a:buChar char="o"/>
              <a:defRPr/>
            </a:pPr>
            <a:r>
              <a:rPr lang="da-DK" sz="1200" dirty="0" smtClean="0">
                <a:solidFill>
                  <a:srgbClr val="000000">
                    <a:lumMod val="65000"/>
                    <a:lumOff val="35000"/>
                  </a:srgbClr>
                </a:solidFill>
                <a:latin typeface="Verdana"/>
              </a:rPr>
              <a:t>Skabe opmærksomhed på værdien af vores kerneydelser</a:t>
            </a:r>
          </a:p>
          <a:p>
            <a:pPr eaLnBrk="1" hangingPunct="1">
              <a:lnSpc>
                <a:spcPct val="100000"/>
              </a:lnSpc>
              <a:buFontTx/>
              <a:buChar char="•"/>
              <a:defRPr/>
            </a:pPr>
            <a:endParaRPr lang="da-DK" altLang="da-DK" sz="1200" b="0" u="none" dirty="0" smtClean="0">
              <a:latin typeface="Verdana" panose="020B0604030504040204" pitchFamily="34" charset="0"/>
            </a:endParaRPr>
          </a:p>
        </p:txBody>
      </p:sp>
      <p:pic>
        <p:nvPicPr>
          <p:cNvPr id="16389" name="Bille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8375" y="2116138"/>
            <a:ext cx="2627313"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56466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smtClean="0">
                <a:solidFill>
                  <a:srgbClr val="000000"/>
                </a:solidFill>
              </a:rPr>
              <a:t>Side </a:t>
            </a:r>
            <a:fld id="{A6CEAFAF-36C4-48A8-A28F-449B7DE33612}" type="slidenum">
              <a:rPr lang="da-DK" sz="800" smtClean="0">
                <a:solidFill>
                  <a:srgbClr val="000000"/>
                </a:solidFill>
              </a:rPr>
              <a:pPr eaLnBrk="1" hangingPunct="1"/>
              <a:t>15</a:t>
            </a:fld>
            <a:endParaRPr lang="da-DK" sz="800" smtClean="0">
              <a:solidFill>
                <a:srgbClr val="000000"/>
              </a:solidFill>
            </a:endParaRPr>
          </a:p>
        </p:txBody>
      </p:sp>
      <p:sp>
        <p:nvSpPr>
          <p:cNvPr id="18435" name="Rectangle 3"/>
          <p:cNvSpPr>
            <a:spLocks noGrp="1" noChangeArrowheads="1"/>
          </p:cNvSpPr>
          <p:nvPr>
            <p:ph type="body" idx="1"/>
          </p:nvPr>
        </p:nvSpPr>
        <p:spPr>
          <a:xfrm>
            <a:off x="755576" y="2060848"/>
            <a:ext cx="6478588" cy="4111625"/>
          </a:xfrm>
        </p:spPr>
        <p:txBody>
          <a:bodyPr/>
          <a:lstStyle/>
          <a:p>
            <a:pPr lvl="1" indent="0" eaLnBrk="1" hangingPunct="1"/>
            <a:endParaRPr lang="da-DK" sz="3200" dirty="0" smtClean="0"/>
          </a:p>
          <a:p>
            <a:pPr lvl="1" indent="0" eaLnBrk="1" hangingPunct="1"/>
            <a:r>
              <a:rPr lang="da-DK" sz="3200" b="1" dirty="0"/>
              <a:t>3</a:t>
            </a:r>
            <a:r>
              <a:rPr lang="da-DK" sz="3200" b="1" dirty="0" smtClean="0"/>
              <a:t>. Beretning fra Responsumudvalget</a:t>
            </a:r>
          </a:p>
          <a:p>
            <a:pPr lvl="1" indent="0" eaLnBrk="1" hangingPunct="1"/>
            <a:endParaRPr lang="da-DK" sz="3200" dirty="0" smtClean="0"/>
          </a:p>
          <a:p>
            <a:pPr lvl="1" indent="0" eaLnBrk="1" hangingPunct="1"/>
            <a:r>
              <a:rPr lang="da-DK" sz="2000" dirty="0" smtClean="0"/>
              <a:t>Ved formand Lars Ove Hansen</a:t>
            </a:r>
          </a:p>
          <a:p>
            <a:pPr lvl="1" indent="0" eaLnBrk="1" hangingPunct="1"/>
            <a:endParaRPr lang="da-DK" sz="2400" dirty="0" smtClean="0"/>
          </a:p>
          <a:p>
            <a:pPr lvl="1" indent="0" eaLnBrk="1" hangingPunct="1"/>
            <a:endParaRPr lang="da-DK" sz="3200" dirty="0" smtClean="0"/>
          </a:p>
        </p:txBody>
      </p:sp>
      <p:pic>
        <p:nvPicPr>
          <p:cNvPr id="18436"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98988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da-DK" altLang="da-DK" sz="2800" dirty="0" smtClean="0"/>
              <a:t>Udvalgets medlemmer</a:t>
            </a:r>
            <a:endParaRPr lang="da-DK" altLang="da-DK" sz="2800" dirty="0"/>
          </a:p>
        </p:txBody>
      </p:sp>
      <p:sp>
        <p:nvSpPr>
          <p:cNvPr id="8195" name="Rectangle 3"/>
          <p:cNvSpPr>
            <a:spLocks noGrp="1" noChangeArrowheads="1"/>
          </p:cNvSpPr>
          <p:nvPr>
            <p:ph type="body" idx="1"/>
          </p:nvPr>
        </p:nvSpPr>
        <p:spPr/>
        <p:txBody>
          <a:bodyPr/>
          <a:lstStyle/>
          <a:p>
            <a:endParaRPr lang="da-DK" altLang="da-DK" sz="1400" u="none" dirty="0" smtClean="0"/>
          </a:p>
          <a:p>
            <a:endParaRPr lang="da-DK" altLang="da-DK" sz="1600" u="none" dirty="0"/>
          </a:p>
        </p:txBody>
      </p:sp>
      <p:sp>
        <p:nvSpPr>
          <p:cNvPr id="8" name="Pladsholder til indhold 7"/>
          <p:cNvSpPr>
            <a:spLocks noGrp="1"/>
          </p:cNvSpPr>
          <p:nvPr>
            <p:ph sz="quarter" idx="4"/>
          </p:nvPr>
        </p:nvSpPr>
        <p:spPr>
          <a:xfrm>
            <a:off x="4645025" y="2174874"/>
            <a:ext cx="4041775" cy="4206453"/>
          </a:xfrm>
        </p:spPr>
        <p:txBody>
          <a:bodyPr/>
          <a:lstStyle/>
          <a:p>
            <a:r>
              <a:rPr lang="da-DK" sz="1200" u="none" dirty="0"/>
              <a:t/>
            </a:r>
            <a:br>
              <a:rPr lang="da-DK" sz="1200" u="none" dirty="0"/>
            </a:br>
            <a:r>
              <a:rPr lang="da-DK" sz="1400" b="1" u="none" dirty="0" smtClean="0"/>
              <a:t>Vibeke Düring Reyes Jensen</a:t>
            </a:r>
            <a:r>
              <a:rPr lang="da-DK" sz="1400" u="none" dirty="0" smtClean="0"/>
              <a:t>, Søborg</a:t>
            </a:r>
          </a:p>
          <a:p>
            <a:r>
              <a:rPr lang="da-DK" sz="1400" b="1" u="none" dirty="0" smtClean="0"/>
              <a:t>Kim Kjellberg</a:t>
            </a:r>
            <a:r>
              <a:rPr lang="da-DK" sz="1400" u="none" dirty="0" smtClean="0"/>
              <a:t>, København</a:t>
            </a:r>
          </a:p>
          <a:p>
            <a:r>
              <a:rPr lang="da-DK" sz="1400" b="1" u="none" dirty="0" smtClean="0"/>
              <a:t>Jan Kristensen</a:t>
            </a:r>
            <a:r>
              <a:rPr lang="da-DK" sz="1400" u="none" dirty="0" smtClean="0"/>
              <a:t>, Herlev</a:t>
            </a:r>
          </a:p>
          <a:p>
            <a:r>
              <a:rPr lang="da-DK" sz="1400" b="1" u="none" dirty="0" smtClean="0"/>
              <a:t>Jørgen Lund Antonsen</a:t>
            </a:r>
            <a:r>
              <a:rPr lang="da-DK" sz="1400" u="none" dirty="0" smtClean="0"/>
              <a:t>, Hellerup</a:t>
            </a:r>
          </a:p>
          <a:p>
            <a:endParaRPr lang="da-DK" sz="1200" u="none" dirty="0" smtClean="0"/>
          </a:p>
          <a:p>
            <a:endParaRPr lang="da-DK" sz="1200" dirty="0"/>
          </a:p>
        </p:txBody>
      </p:sp>
      <p:sp>
        <p:nvSpPr>
          <p:cNvPr id="5" name="Pladsholder til dato 3"/>
          <p:cNvSpPr>
            <a:spLocks noGrp="1"/>
          </p:cNvSpPr>
          <p:nvPr>
            <p:ph type="dt" sz="half" idx="10"/>
          </p:nvPr>
        </p:nvSpPr>
        <p:spPr/>
        <p:txBody>
          <a:bodyPr/>
          <a:lstStyle/>
          <a:p>
            <a:fld id="{243889EA-CCF1-4BA0-A637-75874F1035A1}" type="datetime3">
              <a:rPr lang="da-DK" altLang="da-DK">
                <a:solidFill>
                  <a:srgbClr val="000000"/>
                </a:solidFill>
              </a:rPr>
              <a:pPr/>
              <a:t>25.05.2016</a:t>
            </a:fld>
            <a:endParaRPr lang="da-DK" altLang="da-DK">
              <a:solidFill>
                <a:srgbClr val="000000"/>
              </a:solidFill>
            </a:endParaRPr>
          </a:p>
        </p:txBody>
      </p:sp>
      <p:sp>
        <p:nvSpPr>
          <p:cNvPr id="6" name="Pladsholder til sidefod 4"/>
          <p:cNvSpPr>
            <a:spLocks noGrp="1"/>
          </p:cNvSpPr>
          <p:nvPr>
            <p:ph type="ftr" sz="quarter" idx="11"/>
          </p:nvPr>
        </p:nvSpPr>
        <p:spPr>
          <a:xfrm>
            <a:off x="8748463" y="6021288"/>
            <a:ext cx="106611" cy="108050"/>
          </a:xfrm>
        </p:spPr>
        <p:txBody>
          <a:bodyPr/>
          <a:lstStyle/>
          <a:p>
            <a:endParaRPr lang="da-DK" altLang="da-DK" dirty="0">
              <a:solidFill>
                <a:srgbClr val="000000"/>
              </a:solidFill>
            </a:endParaRPr>
          </a:p>
        </p:txBody>
      </p:sp>
      <p:sp>
        <p:nvSpPr>
          <p:cNvPr id="7" name="Pladsholder til diasnummer 5"/>
          <p:cNvSpPr>
            <a:spLocks noGrp="1"/>
          </p:cNvSpPr>
          <p:nvPr>
            <p:ph type="sldNum" sz="quarter" idx="12"/>
          </p:nvPr>
        </p:nvSpPr>
        <p:spPr/>
        <p:txBody>
          <a:bodyPr/>
          <a:lstStyle/>
          <a:p>
            <a:r>
              <a:rPr lang="da-DK" altLang="da-DK">
                <a:solidFill>
                  <a:srgbClr val="000000"/>
                </a:solidFill>
              </a:rPr>
              <a:t>Side </a:t>
            </a:r>
            <a:fld id="{A825B67F-5AA7-4A13-8B5D-2A506C1EEA67}" type="slidenum">
              <a:rPr lang="da-DK" altLang="da-DK">
                <a:solidFill>
                  <a:srgbClr val="000000"/>
                </a:solidFill>
              </a:rPr>
              <a:pPr/>
              <a:t>16</a:t>
            </a:fld>
            <a:endParaRPr lang="da-DK" altLang="da-DK">
              <a:solidFill>
                <a:srgbClr val="000000"/>
              </a:solidFill>
            </a:endParaRPr>
          </a:p>
        </p:txBody>
      </p:sp>
      <p:pic>
        <p:nvPicPr>
          <p:cNvPr id="8196" name="Picture 4" descr="FSR_PPT_v01_Page_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extLst>
            <a:ext uri="{909E8E84-426E-40DD-AFC4-6F175D3DCCD1}">
              <a14:hiddenFill xmlns:a14="http://schemas.microsoft.com/office/drawing/2010/main">
                <a:solidFill>
                  <a:srgbClr val="FFFFFF"/>
                </a:solidFill>
              </a14:hiddenFill>
            </a:ext>
          </a:extLst>
        </p:spPr>
      </p:pic>
      <p:sp>
        <p:nvSpPr>
          <p:cNvPr id="9" name="Pladsholder til indhold 8"/>
          <p:cNvSpPr>
            <a:spLocks noGrp="1"/>
          </p:cNvSpPr>
          <p:nvPr>
            <p:ph sz="half" idx="2"/>
          </p:nvPr>
        </p:nvSpPr>
        <p:spPr>
          <a:xfrm>
            <a:off x="365057" y="1892668"/>
            <a:ext cx="4040188" cy="3951288"/>
          </a:xfrm>
        </p:spPr>
        <p:txBody>
          <a:bodyPr/>
          <a:lstStyle/>
          <a:p>
            <a:r>
              <a:rPr lang="da-DK" sz="1400" b="1" u="none" dirty="0" smtClean="0"/>
              <a:t>Lars </a:t>
            </a:r>
            <a:r>
              <a:rPr lang="da-DK" sz="1400" b="1" u="none" dirty="0"/>
              <a:t>Ove Hansen</a:t>
            </a:r>
            <a:r>
              <a:rPr lang="da-DK" sz="1400" u="none" dirty="0"/>
              <a:t>, </a:t>
            </a:r>
            <a:r>
              <a:rPr lang="da-DK" sz="1400" u="none" dirty="0" smtClean="0"/>
              <a:t>formand</a:t>
            </a:r>
            <a:r>
              <a:rPr lang="da-DK" sz="1400" u="none" dirty="0"/>
              <a:t>, Odense</a:t>
            </a:r>
          </a:p>
          <a:p>
            <a:r>
              <a:rPr lang="da-DK" sz="1400" b="1" u="none" dirty="0" smtClean="0"/>
              <a:t>Brian Stubtoft</a:t>
            </a:r>
            <a:r>
              <a:rPr lang="da-DK" sz="1400" u="none" dirty="0" smtClean="0"/>
              <a:t>, </a:t>
            </a:r>
            <a:r>
              <a:rPr lang="da-DK" sz="1400" u="none" dirty="0"/>
              <a:t>viceformand, København</a:t>
            </a:r>
          </a:p>
          <a:p>
            <a:r>
              <a:rPr lang="da-DK" sz="1400" b="1" u="none" dirty="0"/>
              <a:t>Henrik Lundsgaard</a:t>
            </a:r>
            <a:r>
              <a:rPr lang="da-DK" sz="1400" u="none" dirty="0" smtClean="0"/>
              <a:t>, viceformand, </a:t>
            </a:r>
            <a:r>
              <a:rPr lang="da-DK" sz="1400" u="none" dirty="0"/>
              <a:t>Viborg</a:t>
            </a:r>
          </a:p>
          <a:p>
            <a:r>
              <a:rPr lang="da-DK" sz="1400" b="1" u="none" dirty="0"/>
              <a:t>Torben Andersen</a:t>
            </a:r>
            <a:r>
              <a:rPr lang="da-DK" sz="1400" u="none" dirty="0"/>
              <a:t>, </a:t>
            </a:r>
            <a:r>
              <a:rPr lang="da-DK" sz="1400" u="none" dirty="0" smtClean="0"/>
              <a:t>Herlev</a:t>
            </a:r>
          </a:p>
          <a:p>
            <a:r>
              <a:rPr lang="da-DK" sz="1400" b="1" u="none" dirty="0" smtClean="0"/>
              <a:t>Jon </a:t>
            </a:r>
            <a:r>
              <a:rPr lang="da-DK" sz="1400" b="1" u="none" dirty="0"/>
              <a:t>Beck</a:t>
            </a:r>
            <a:r>
              <a:rPr lang="da-DK" sz="1400" u="none" dirty="0"/>
              <a:t>, København</a:t>
            </a:r>
          </a:p>
          <a:p>
            <a:r>
              <a:rPr lang="da-DK" sz="1400" b="1" u="none" dirty="0"/>
              <a:t>Thomas Benedictsen-Nislev</a:t>
            </a:r>
            <a:r>
              <a:rPr lang="da-DK" sz="1400" u="none" dirty="0"/>
              <a:t>, </a:t>
            </a:r>
            <a:r>
              <a:rPr lang="da-DK" sz="1400" u="none" dirty="0" smtClean="0"/>
              <a:t>København</a:t>
            </a:r>
          </a:p>
        </p:txBody>
      </p:sp>
    </p:spTree>
    <p:extLst>
      <p:ext uri="{BB962C8B-B14F-4D97-AF65-F5344CB8AC3E}">
        <p14:creationId xmlns:p14="http://schemas.microsoft.com/office/powerpoint/2010/main" val="169864193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r>
              <a:rPr lang="da-DK" altLang="da-DK" sz="2800" dirty="0" smtClean="0"/>
              <a:t>Suppleanter og sekretariat</a:t>
            </a:r>
            <a:endParaRPr lang="da-DK" altLang="da-DK" sz="2800" dirty="0"/>
          </a:p>
        </p:txBody>
      </p:sp>
      <p:sp>
        <p:nvSpPr>
          <p:cNvPr id="2" name="Pladsholder til tekst 1"/>
          <p:cNvSpPr>
            <a:spLocks noGrp="1"/>
          </p:cNvSpPr>
          <p:nvPr>
            <p:ph type="body" idx="1"/>
          </p:nvPr>
        </p:nvSpPr>
        <p:spPr/>
        <p:txBody>
          <a:bodyPr/>
          <a:lstStyle/>
          <a:p>
            <a:r>
              <a:rPr lang="da-DK" sz="1600" u="none" dirty="0" smtClean="0"/>
              <a:t>Suppleanter</a:t>
            </a:r>
            <a:endParaRPr lang="da-DK" sz="1600" u="none" dirty="0"/>
          </a:p>
        </p:txBody>
      </p:sp>
      <p:sp>
        <p:nvSpPr>
          <p:cNvPr id="3" name="Pladsholder til indhold 2"/>
          <p:cNvSpPr>
            <a:spLocks noGrp="1"/>
          </p:cNvSpPr>
          <p:nvPr>
            <p:ph sz="half" idx="2"/>
          </p:nvPr>
        </p:nvSpPr>
        <p:spPr/>
        <p:txBody>
          <a:bodyPr/>
          <a:lstStyle/>
          <a:p>
            <a:r>
              <a:rPr lang="da-DK" sz="1400" b="1" u="none" dirty="0" smtClean="0"/>
              <a:t>John Dahl Larsen</a:t>
            </a:r>
            <a:r>
              <a:rPr lang="da-DK" sz="1400" u="none" dirty="0" smtClean="0"/>
              <a:t>, Aalborg</a:t>
            </a:r>
          </a:p>
          <a:p>
            <a:r>
              <a:rPr lang="da-DK" sz="1400" b="1" u="none" dirty="0" smtClean="0"/>
              <a:t>Per Rolf Larssen</a:t>
            </a:r>
            <a:r>
              <a:rPr lang="da-DK" sz="1400" u="none" dirty="0" smtClean="0"/>
              <a:t>, København</a:t>
            </a:r>
          </a:p>
          <a:p>
            <a:r>
              <a:rPr lang="da-DK" sz="1400" b="1" u="none" dirty="0" smtClean="0"/>
              <a:t>Benny Voss</a:t>
            </a:r>
            <a:r>
              <a:rPr lang="da-DK" sz="1400" u="none" dirty="0" smtClean="0"/>
              <a:t>, Hellerup</a:t>
            </a:r>
          </a:p>
          <a:p>
            <a:r>
              <a:rPr lang="da-DK" sz="1400" b="1" u="none" dirty="0" smtClean="0"/>
              <a:t>Henrik O. Larsen</a:t>
            </a:r>
            <a:r>
              <a:rPr lang="da-DK" sz="1400" u="none" dirty="0" smtClean="0"/>
              <a:t>, København</a:t>
            </a:r>
          </a:p>
          <a:p>
            <a:r>
              <a:rPr lang="da-DK" sz="1400" b="1" u="none" dirty="0" smtClean="0"/>
              <a:t>Peter Rasborg</a:t>
            </a:r>
            <a:r>
              <a:rPr lang="da-DK" sz="1400" u="none" dirty="0" smtClean="0"/>
              <a:t>, København</a:t>
            </a:r>
          </a:p>
          <a:p>
            <a:r>
              <a:rPr lang="da-DK" sz="1400" b="1" u="none" dirty="0" smtClean="0"/>
              <a:t>Jørgen Bertelsen</a:t>
            </a:r>
            <a:r>
              <a:rPr lang="da-DK" sz="1400" u="none" dirty="0" smtClean="0"/>
              <a:t>, Århus</a:t>
            </a:r>
          </a:p>
          <a:p>
            <a:endParaRPr lang="da-DK" dirty="0"/>
          </a:p>
        </p:txBody>
      </p:sp>
      <p:sp>
        <p:nvSpPr>
          <p:cNvPr id="4" name="Pladsholder til tekst 3"/>
          <p:cNvSpPr>
            <a:spLocks noGrp="1"/>
          </p:cNvSpPr>
          <p:nvPr>
            <p:ph type="body" sz="quarter" idx="3"/>
          </p:nvPr>
        </p:nvSpPr>
        <p:spPr/>
        <p:txBody>
          <a:bodyPr/>
          <a:lstStyle/>
          <a:p>
            <a:r>
              <a:rPr lang="da-DK" sz="1600" u="none" dirty="0" smtClean="0"/>
              <a:t>Sekretariat</a:t>
            </a:r>
            <a:endParaRPr lang="da-DK" sz="1600" u="none" dirty="0"/>
          </a:p>
        </p:txBody>
      </p:sp>
      <p:sp>
        <p:nvSpPr>
          <p:cNvPr id="5" name="Pladsholder til indhold 4"/>
          <p:cNvSpPr>
            <a:spLocks noGrp="1"/>
          </p:cNvSpPr>
          <p:nvPr>
            <p:ph sz="quarter" idx="4"/>
          </p:nvPr>
        </p:nvSpPr>
        <p:spPr/>
        <p:txBody>
          <a:bodyPr/>
          <a:lstStyle/>
          <a:p>
            <a:r>
              <a:rPr lang="da-DK" sz="1400" b="1" u="none" dirty="0" smtClean="0"/>
              <a:t>Mette Conradsen</a:t>
            </a:r>
          </a:p>
          <a:p>
            <a:r>
              <a:rPr lang="da-DK" sz="1400" b="1" u="none" dirty="0" smtClean="0"/>
              <a:t>Liselotte Bang</a:t>
            </a:r>
          </a:p>
          <a:p>
            <a:r>
              <a:rPr lang="da-DK" sz="1400" u="none" dirty="0" smtClean="0"/>
              <a:t>Desuden assisterer </a:t>
            </a:r>
            <a:r>
              <a:rPr lang="da-DK" sz="1400" b="1" u="none" dirty="0" smtClean="0"/>
              <a:t>Preben Bang Mikkelsen </a:t>
            </a:r>
            <a:r>
              <a:rPr lang="da-DK" sz="1400" u="none" dirty="0" smtClean="0"/>
              <a:t>med honorarsager.</a:t>
            </a:r>
            <a:endParaRPr lang="da-DK" sz="1400" u="none" dirty="0"/>
          </a:p>
          <a:p>
            <a:endParaRPr lang="da-DK" sz="1200" dirty="0"/>
          </a:p>
        </p:txBody>
      </p:sp>
      <p:sp>
        <p:nvSpPr>
          <p:cNvPr id="8" name="Pladsholder til dato 1"/>
          <p:cNvSpPr>
            <a:spLocks noGrp="1"/>
          </p:cNvSpPr>
          <p:nvPr>
            <p:ph type="dt" sz="half" idx="10"/>
          </p:nvPr>
        </p:nvSpPr>
        <p:spPr/>
        <p:txBody>
          <a:bodyPr/>
          <a:lstStyle/>
          <a:p>
            <a:fld id="{13E72831-1528-4F2B-87C1-0701777FEAE7}" type="datetime3">
              <a:rPr lang="da-DK" altLang="da-DK">
                <a:solidFill>
                  <a:srgbClr val="000000"/>
                </a:solidFill>
              </a:rPr>
              <a:pPr/>
              <a:t>25.05.2016</a:t>
            </a:fld>
            <a:endParaRPr lang="da-DK" altLang="da-DK">
              <a:solidFill>
                <a:srgbClr val="000000"/>
              </a:solidFill>
            </a:endParaRPr>
          </a:p>
        </p:txBody>
      </p:sp>
      <p:sp>
        <p:nvSpPr>
          <p:cNvPr id="9" name="Pladsholder til sidefod 2"/>
          <p:cNvSpPr>
            <a:spLocks noGrp="1"/>
          </p:cNvSpPr>
          <p:nvPr>
            <p:ph type="ftr" sz="quarter" idx="11"/>
          </p:nvPr>
        </p:nvSpPr>
        <p:spPr/>
        <p:txBody>
          <a:bodyPr/>
          <a:lstStyle/>
          <a:p>
            <a:endParaRPr lang="da-DK" altLang="da-DK" dirty="0">
              <a:solidFill>
                <a:srgbClr val="000000"/>
              </a:solidFill>
            </a:endParaRPr>
          </a:p>
        </p:txBody>
      </p:sp>
      <p:sp>
        <p:nvSpPr>
          <p:cNvPr id="10" name="Pladsholder til diasnummer 3"/>
          <p:cNvSpPr>
            <a:spLocks noGrp="1"/>
          </p:cNvSpPr>
          <p:nvPr>
            <p:ph type="sldNum" sz="quarter" idx="12"/>
          </p:nvPr>
        </p:nvSpPr>
        <p:spPr/>
        <p:txBody>
          <a:bodyPr/>
          <a:lstStyle/>
          <a:p>
            <a:r>
              <a:rPr lang="da-DK" altLang="da-DK">
                <a:solidFill>
                  <a:srgbClr val="000000"/>
                </a:solidFill>
              </a:rPr>
              <a:t>Side </a:t>
            </a:r>
            <a:fld id="{A24F0434-0E87-45BD-995C-3293CBEBD661}" type="slidenum">
              <a:rPr lang="da-DK" altLang="da-DK">
                <a:solidFill>
                  <a:srgbClr val="000000"/>
                </a:solidFill>
              </a:rPr>
              <a:pPr/>
              <a:t>17</a:t>
            </a:fld>
            <a:endParaRPr lang="da-DK" altLang="da-DK">
              <a:solidFill>
                <a:srgbClr val="000000"/>
              </a:solidFill>
            </a:endParaRPr>
          </a:p>
        </p:txBody>
      </p:sp>
      <p:sp>
        <p:nvSpPr>
          <p:cNvPr id="44034" name="Pladsholder til dato 3"/>
          <p:cNvSpPr txBox="1">
            <a:spLocks noGrp="1"/>
          </p:cNvSpPr>
          <p:nvPr/>
        </p:nvSpPr>
        <p:spPr bwMode="auto">
          <a:xfrm>
            <a:off x="7343775" y="5697538"/>
            <a:ext cx="15113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Verdana" pitchFamily="34" charset="0"/>
              </a:defRPr>
            </a:lvl1pPr>
            <a:lvl2pPr marL="37931725" indent="-37474525">
              <a:defRPr>
                <a:solidFill>
                  <a:schemeClr val="tx1"/>
                </a:solidFill>
                <a:latin typeface="Verdana" pitchFamily="34" charset="0"/>
              </a:defRPr>
            </a:lvl2pPr>
            <a:lvl3pPr>
              <a:defRPr>
                <a:solidFill>
                  <a:schemeClr val="tx1"/>
                </a:solidFill>
                <a:latin typeface="Verdana" pitchFamily="34" charset="0"/>
              </a:defRPr>
            </a:lvl3pPr>
            <a:lvl4pPr>
              <a:defRPr>
                <a:solidFill>
                  <a:schemeClr val="tx1"/>
                </a:solidFill>
                <a:latin typeface="Verdana" pitchFamily="34" charset="0"/>
              </a:defRPr>
            </a:lvl4pPr>
            <a:lvl5pPr>
              <a:defRPr>
                <a:solidFill>
                  <a:schemeClr val="tx1"/>
                </a:solidFill>
                <a:latin typeface="Verdana" pitchFamily="34" charset="0"/>
              </a:defRPr>
            </a:lvl5pPr>
            <a:lvl6pPr marL="457200" fontAlgn="base">
              <a:spcBef>
                <a:spcPct val="0"/>
              </a:spcBef>
              <a:spcAft>
                <a:spcPct val="0"/>
              </a:spcAft>
              <a:defRPr>
                <a:solidFill>
                  <a:schemeClr val="tx1"/>
                </a:solidFill>
                <a:latin typeface="Verdana" pitchFamily="34" charset="0"/>
              </a:defRPr>
            </a:lvl6pPr>
            <a:lvl7pPr marL="914400" fontAlgn="base">
              <a:spcBef>
                <a:spcPct val="0"/>
              </a:spcBef>
              <a:spcAft>
                <a:spcPct val="0"/>
              </a:spcAft>
              <a:defRPr>
                <a:solidFill>
                  <a:schemeClr val="tx1"/>
                </a:solidFill>
                <a:latin typeface="Verdana" pitchFamily="34" charset="0"/>
              </a:defRPr>
            </a:lvl7pPr>
            <a:lvl8pPr marL="1371600" fontAlgn="base">
              <a:spcBef>
                <a:spcPct val="0"/>
              </a:spcBef>
              <a:spcAft>
                <a:spcPct val="0"/>
              </a:spcAft>
              <a:defRPr>
                <a:solidFill>
                  <a:schemeClr val="tx1"/>
                </a:solidFill>
                <a:latin typeface="Verdana" pitchFamily="34" charset="0"/>
              </a:defRPr>
            </a:lvl8pPr>
            <a:lvl9pPr marL="1828800" fontAlgn="base">
              <a:spcBef>
                <a:spcPct val="0"/>
              </a:spcBef>
              <a:spcAft>
                <a:spcPct val="0"/>
              </a:spcAft>
              <a:defRPr>
                <a:solidFill>
                  <a:schemeClr val="tx1"/>
                </a:solidFill>
                <a:latin typeface="Verdana" pitchFamily="34" charset="0"/>
              </a:defRPr>
            </a:lvl9pPr>
          </a:lstStyle>
          <a:p>
            <a:pPr eaLnBrk="1" hangingPunct="1">
              <a:lnSpc>
                <a:spcPts val="1000"/>
              </a:lnSpc>
            </a:pPr>
            <a:fld id="{FF568C21-3C2E-4A4E-BF25-D06C0C7E05E2}" type="datetime3">
              <a:rPr lang="da-DK" altLang="da-DK" sz="800" b="1">
                <a:solidFill>
                  <a:srgbClr val="000000"/>
                </a:solidFill>
                <a:ea typeface="ＭＳ Ｐゴシック" charset="-128"/>
              </a:rPr>
              <a:pPr eaLnBrk="1" hangingPunct="1">
                <a:lnSpc>
                  <a:spcPts val="1000"/>
                </a:lnSpc>
              </a:pPr>
              <a:t>25.05.2016</a:t>
            </a:fld>
            <a:endParaRPr lang="da-DK" altLang="da-DK" sz="800" b="1">
              <a:solidFill>
                <a:srgbClr val="000000"/>
              </a:solidFill>
              <a:ea typeface="ＭＳ Ｐゴシック" charset="-128"/>
            </a:endParaRPr>
          </a:p>
        </p:txBody>
      </p:sp>
      <p:sp>
        <p:nvSpPr>
          <p:cNvPr id="44035" name="Pladsholder til sidefod 4"/>
          <p:cNvSpPr txBox="1">
            <a:spLocks noGrp="1"/>
          </p:cNvSpPr>
          <p:nvPr/>
        </p:nvSpPr>
        <p:spPr bwMode="auto">
          <a:xfrm>
            <a:off x="7991946" y="5848350"/>
            <a:ext cx="7556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Verdana" pitchFamily="34" charset="0"/>
              </a:defRPr>
            </a:lvl1pPr>
            <a:lvl2pPr marL="37931725" indent="-37474525">
              <a:defRPr>
                <a:solidFill>
                  <a:schemeClr val="tx1"/>
                </a:solidFill>
                <a:latin typeface="Verdana" pitchFamily="34" charset="0"/>
              </a:defRPr>
            </a:lvl2pPr>
            <a:lvl3pPr>
              <a:defRPr>
                <a:solidFill>
                  <a:schemeClr val="tx1"/>
                </a:solidFill>
                <a:latin typeface="Verdana" pitchFamily="34" charset="0"/>
              </a:defRPr>
            </a:lvl3pPr>
            <a:lvl4pPr>
              <a:defRPr>
                <a:solidFill>
                  <a:schemeClr val="tx1"/>
                </a:solidFill>
                <a:latin typeface="Verdana" pitchFamily="34" charset="0"/>
              </a:defRPr>
            </a:lvl4pPr>
            <a:lvl5pPr>
              <a:defRPr>
                <a:solidFill>
                  <a:schemeClr val="tx1"/>
                </a:solidFill>
                <a:latin typeface="Verdana" pitchFamily="34" charset="0"/>
              </a:defRPr>
            </a:lvl5pPr>
            <a:lvl6pPr marL="457200" fontAlgn="base">
              <a:spcBef>
                <a:spcPct val="0"/>
              </a:spcBef>
              <a:spcAft>
                <a:spcPct val="0"/>
              </a:spcAft>
              <a:defRPr>
                <a:solidFill>
                  <a:schemeClr val="tx1"/>
                </a:solidFill>
                <a:latin typeface="Verdana" pitchFamily="34" charset="0"/>
              </a:defRPr>
            </a:lvl6pPr>
            <a:lvl7pPr marL="914400" fontAlgn="base">
              <a:spcBef>
                <a:spcPct val="0"/>
              </a:spcBef>
              <a:spcAft>
                <a:spcPct val="0"/>
              </a:spcAft>
              <a:defRPr>
                <a:solidFill>
                  <a:schemeClr val="tx1"/>
                </a:solidFill>
                <a:latin typeface="Verdana" pitchFamily="34" charset="0"/>
              </a:defRPr>
            </a:lvl7pPr>
            <a:lvl8pPr marL="1371600" fontAlgn="base">
              <a:spcBef>
                <a:spcPct val="0"/>
              </a:spcBef>
              <a:spcAft>
                <a:spcPct val="0"/>
              </a:spcAft>
              <a:defRPr>
                <a:solidFill>
                  <a:schemeClr val="tx1"/>
                </a:solidFill>
                <a:latin typeface="Verdana" pitchFamily="34" charset="0"/>
              </a:defRPr>
            </a:lvl8pPr>
            <a:lvl9pPr marL="1828800" fontAlgn="base">
              <a:spcBef>
                <a:spcPct val="0"/>
              </a:spcBef>
              <a:spcAft>
                <a:spcPct val="0"/>
              </a:spcAft>
              <a:defRPr>
                <a:solidFill>
                  <a:schemeClr val="tx1"/>
                </a:solidFill>
                <a:latin typeface="Verdana" pitchFamily="34" charset="0"/>
              </a:defRPr>
            </a:lvl9pPr>
          </a:lstStyle>
          <a:p>
            <a:pPr eaLnBrk="1" hangingPunct="1">
              <a:lnSpc>
                <a:spcPts val="1000"/>
              </a:lnSpc>
            </a:pPr>
            <a:endParaRPr lang="da-DK" altLang="da-DK" sz="800" dirty="0">
              <a:solidFill>
                <a:srgbClr val="000000"/>
              </a:solidFill>
              <a:ea typeface="ＭＳ Ｐゴシック" charset="-128"/>
            </a:endParaRPr>
          </a:p>
        </p:txBody>
      </p:sp>
      <p:sp>
        <p:nvSpPr>
          <p:cNvPr id="44036" name="Pladsholder til diasnummer 5"/>
          <p:cNvSpPr txBox="1">
            <a:spLocks noGrp="1"/>
          </p:cNvSpPr>
          <p:nvPr/>
        </p:nvSpPr>
        <p:spPr bwMode="auto">
          <a:xfrm>
            <a:off x="7343775" y="6129338"/>
            <a:ext cx="15113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Verdana" pitchFamily="34" charset="0"/>
              </a:defRPr>
            </a:lvl1pPr>
            <a:lvl2pPr marL="37931725" indent="-37474525">
              <a:defRPr>
                <a:solidFill>
                  <a:schemeClr val="tx1"/>
                </a:solidFill>
                <a:latin typeface="Verdana" pitchFamily="34" charset="0"/>
              </a:defRPr>
            </a:lvl2pPr>
            <a:lvl3pPr>
              <a:defRPr>
                <a:solidFill>
                  <a:schemeClr val="tx1"/>
                </a:solidFill>
                <a:latin typeface="Verdana" pitchFamily="34" charset="0"/>
              </a:defRPr>
            </a:lvl3pPr>
            <a:lvl4pPr>
              <a:defRPr>
                <a:solidFill>
                  <a:schemeClr val="tx1"/>
                </a:solidFill>
                <a:latin typeface="Verdana" pitchFamily="34" charset="0"/>
              </a:defRPr>
            </a:lvl4pPr>
            <a:lvl5pPr>
              <a:defRPr>
                <a:solidFill>
                  <a:schemeClr val="tx1"/>
                </a:solidFill>
                <a:latin typeface="Verdana" pitchFamily="34" charset="0"/>
              </a:defRPr>
            </a:lvl5pPr>
            <a:lvl6pPr marL="457200" fontAlgn="base">
              <a:spcBef>
                <a:spcPct val="0"/>
              </a:spcBef>
              <a:spcAft>
                <a:spcPct val="0"/>
              </a:spcAft>
              <a:defRPr>
                <a:solidFill>
                  <a:schemeClr val="tx1"/>
                </a:solidFill>
                <a:latin typeface="Verdana" pitchFamily="34" charset="0"/>
              </a:defRPr>
            </a:lvl6pPr>
            <a:lvl7pPr marL="914400" fontAlgn="base">
              <a:spcBef>
                <a:spcPct val="0"/>
              </a:spcBef>
              <a:spcAft>
                <a:spcPct val="0"/>
              </a:spcAft>
              <a:defRPr>
                <a:solidFill>
                  <a:schemeClr val="tx1"/>
                </a:solidFill>
                <a:latin typeface="Verdana" pitchFamily="34" charset="0"/>
              </a:defRPr>
            </a:lvl7pPr>
            <a:lvl8pPr marL="1371600" fontAlgn="base">
              <a:spcBef>
                <a:spcPct val="0"/>
              </a:spcBef>
              <a:spcAft>
                <a:spcPct val="0"/>
              </a:spcAft>
              <a:defRPr>
                <a:solidFill>
                  <a:schemeClr val="tx1"/>
                </a:solidFill>
                <a:latin typeface="Verdana" pitchFamily="34" charset="0"/>
              </a:defRPr>
            </a:lvl8pPr>
            <a:lvl9pPr marL="1828800" fontAlgn="base">
              <a:spcBef>
                <a:spcPct val="0"/>
              </a:spcBef>
              <a:spcAft>
                <a:spcPct val="0"/>
              </a:spcAft>
              <a:defRPr>
                <a:solidFill>
                  <a:schemeClr val="tx1"/>
                </a:solidFill>
                <a:latin typeface="Verdana" pitchFamily="34" charset="0"/>
              </a:defRPr>
            </a:lvl9pPr>
          </a:lstStyle>
          <a:p>
            <a:pPr eaLnBrk="1" hangingPunct="1">
              <a:lnSpc>
                <a:spcPts val="1000"/>
              </a:lnSpc>
            </a:pPr>
            <a:r>
              <a:rPr lang="da-DK" altLang="da-DK" sz="800" dirty="0">
                <a:solidFill>
                  <a:srgbClr val="000000"/>
                </a:solidFill>
                <a:ea typeface="ＭＳ Ｐゴシック" charset="-128"/>
              </a:rPr>
              <a:t>Side </a:t>
            </a:r>
            <a:fld id="{0849C2C6-A6E0-4CAD-A099-669E23652E72}" type="slidenum">
              <a:rPr lang="da-DK" altLang="da-DK" sz="800">
                <a:solidFill>
                  <a:srgbClr val="000000"/>
                </a:solidFill>
                <a:ea typeface="ＭＳ Ｐゴシック" charset="-128"/>
              </a:rPr>
              <a:pPr eaLnBrk="1" hangingPunct="1">
                <a:lnSpc>
                  <a:spcPts val="1000"/>
                </a:lnSpc>
              </a:pPr>
              <a:t>17</a:t>
            </a:fld>
            <a:endParaRPr lang="da-DK" altLang="da-DK" sz="800" dirty="0">
              <a:solidFill>
                <a:srgbClr val="000000"/>
              </a:solidFill>
              <a:ea typeface="ＭＳ Ｐゴシック" charset="-128"/>
            </a:endParaRPr>
          </a:p>
        </p:txBody>
      </p:sp>
      <p:pic>
        <p:nvPicPr>
          <p:cNvPr id="44039" name="Picture 4" descr="FSR_PPT_v01_Page_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80380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a-DK" sz="2800" dirty="0" smtClean="0"/>
              <a:t>Årets sagsbehandling</a:t>
            </a:r>
            <a:endParaRPr lang="da-DK" sz="2800" dirty="0"/>
          </a:p>
        </p:txBody>
      </p:sp>
      <p:sp>
        <p:nvSpPr>
          <p:cNvPr id="13" name="Pladsholder til indhold 12"/>
          <p:cNvSpPr>
            <a:spLocks noGrp="1"/>
          </p:cNvSpPr>
          <p:nvPr>
            <p:ph idx="1"/>
          </p:nvPr>
        </p:nvSpPr>
        <p:spPr/>
        <p:txBody>
          <a:bodyPr/>
          <a:lstStyle/>
          <a:p>
            <a:r>
              <a:rPr lang="da-DK" sz="1600" u="none" dirty="0"/>
              <a:t>I perioden 1. marts </a:t>
            </a:r>
            <a:r>
              <a:rPr lang="da-DK" sz="1600" u="none" dirty="0" smtClean="0"/>
              <a:t>2015 </a:t>
            </a:r>
            <a:r>
              <a:rPr lang="da-DK" sz="1600" u="none" dirty="0"/>
              <a:t>til </a:t>
            </a:r>
            <a:r>
              <a:rPr lang="da-DK" sz="1600" u="none" dirty="0" smtClean="0"/>
              <a:t>29. </a:t>
            </a:r>
            <a:r>
              <a:rPr lang="da-DK" sz="1600" u="none" dirty="0"/>
              <a:t>februar </a:t>
            </a:r>
            <a:r>
              <a:rPr lang="da-DK" sz="1600" u="none" dirty="0" smtClean="0"/>
              <a:t>2016 </a:t>
            </a:r>
            <a:r>
              <a:rPr lang="da-DK" sz="1600" u="none" dirty="0"/>
              <a:t>modtog Responsumudvalget i alt </a:t>
            </a:r>
            <a:r>
              <a:rPr lang="da-DK" sz="1600" u="none" dirty="0" smtClean="0"/>
              <a:t>50 </a:t>
            </a:r>
            <a:r>
              <a:rPr lang="da-DK" sz="1600" u="none" dirty="0"/>
              <a:t>nye sager (</a:t>
            </a:r>
            <a:r>
              <a:rPr lang="da-DK" sz="1600" u="none" dirty="0" smtClean="0"/>
              <a:t>2014/15: 75).       Disse fordelte sig således:</a:t>
            </a:r>
          </a:p>
          <a:p>
            <a:endParaRPr lang="da-DK" sz="1600" u="none" dirty="0"/>
          </a:p>
          <a:p>
            <a:endParaRPr lang="da-DK" sz="2000" dirty="0"/>
          </a:p>
        </p:txBody>
      </p:sp>
      <p:sp>
        <p:nvSpPr>
          <p:cNvPr id="7" name="Pladsholder til dato 6"/>
          <p:cNvSpPr>
            <a:spLocks noGrp="1"/>
          </p:cNvSpPr>
          <p:nvPr>
            <p:ph type="dt" sz="half" idx="10"/>
          </p:nvPr>
        </p:nvSpPr>
        <p:spPr/>
        <p:txBody>
          <a:bodyPr/>
          <a:lstStyle/>
          <a:p>
            <a:fld id="{0AFB411F-AAC6-4590-9221-95CA4F189AC3}" type="datetime3">
              <a:rPr lang="da-DK" altLang="da-DK" smtClean="0">
                <a:solidFill>
                  <a:srgbClr val="000000"/>
                </a:solidFill>
              </a:rPr>
              <a:pPr/>
              <a:t>25.05.2016</a:t>
            </a:fld>
            <a:endParaRPr lang="da-DK" altLang="da-DK">
              <a:solidFill>
                <a:srgbClr val="000000"/>
              </a:solidFill>
            </a:endParaRPr>
          </a:p>
        </p:txBody>
      </p:sp>
      <p:sp>
        <p:nvSpPr>
          <p:cNvPr id="8" name="Pladsholder til sidefod 7"/>
          <p:cNvSpPr>
            <a:spLocks noGrp="1"/>
          </p:cNvSpPr>
          <p:nvPr>
            <p:ph type="ftr" sz="quarter" idx="11"/>
          </p:nvPr>
        </p:nvSpPr>
        <p:spPr/>
        <p:txBody>
          <a:bodyPr/>
          <a:lstStyle/>
          <a:p>
            <a:endParaRPr lang="da-DK" altLang="da-DK" dirty="0">
              <a:solidFill>
                <a:srgbClr val="000000"/>
              </a:solidFill>
            </a:endParaRPr>
          </a:p>
        </p:txBody>
      </p:sp>
      <p:sp>
        <p:nvSpPr>
          <p:cNvPr id="9" name="Pladsholder til diasnummer 8"/>
          <p:cNvSpPr>
            <a:spLocks noGrp="1"/>
          </p:cNvSpPr>
          <p:nvPr>
            <p:ph type="sldNum" sz="quarter" idx="12"/>
          </p:nvPr>
        </p:nvSpPr>
        <p:spPr/>
        <p:txBody>
          <a:bodyPr/>
          <a:lstStyle/>
          <a:p>
            <a:r>
              <a:rPr lang="da-DK" altLang="da-DK" smtClean="0">
                <a:solidFill>
                  <a:srgbClr val="000000"/>
                </a:solidFill>
              </a:rPr>
              <a:t>Side </a:t>
            </a:r>
            <a:fld id="{78A71B64-358B-4537-9E39-B5F2A7AD17D6}" type="slidenum">
              <a:rPr lang="da-DK" altLang="da-DK" smtClean="0">
                <a:solidFill>
                  <a:srgbClr val="000000"/>
                </a:solidFill>
              </a:rPr>
              <a:pPr/>
              <a:t>18</a:t>
            </a:fld>
            <a:endParaRPr lang="da-DK" altLang="da-DK">
              <a:solidFill>
                <a:srgbClr val="000000"/>
              </a:solidFill>
            </a:endParaRPr>
          </a:p>
        </p:txBody>
      </p:sp>
      <p:pic>
        <p:nvPicPr>
          <p:cNvPr id="2" name="Billede 1"/>
          <p:cNvPicPr>
            <a:picLocks noChangeAspect="1"/>
          </p:cNvPicPr>
          <p:nvPr/>
        </p:nvPicPr>
        <p:blipFill>
          <a:blip r:embed="rId2"/>
          <a:stretch>
            <a:fillRect/>
          </a:stretch>
        </p:blipFill>
        <p:spPr>
          <a:xfrm>
            <a:off x="926252" y="3429000"/>
            <a:ext cx="6127011" cy="3090940"/>
          </a:xfrm>
          <a:prstGeom prst="rect">
            <a:avLst/>
          </a:prstGeom>
        </p:spPr>
      </p:pic>
    </p:spTree>
    <p:extLst>
      <p:ext uri="{BB962C8B-B14F-4D97-AF65-F5344CB8AC3E}">
        <p14:creationId xmlns:p14="http://schemas.microsoft.com/office/powerpoint/2010/main" val="324632201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000" dirty="0"/>
              <a:t>De seneste </a:t>
            </a:r>
            <a:r>
              <a:rPr lang="da-DK" sz="2000" dirty="0" smtClean="0"/>
              <a:t>seks </a:t>
            </a:r>
            <a:r>
              <a:rPr lang="da-DK" sz="2000" dirty="0"/>
              <a:t>år har tilgangen af responsum- og honorarsager været således</a:t>
            </a:r>
            <a:r>
              <a:rPr lang="da-DK" sz="2000" dirty="0" smtClean="0"/>
              <a:t>:</a:t>
            </a:r>
            <a:r>
              <a:rPr lang="da-DK" sz="2800" dirty="0" smtClean="0"/>
              <a:t/>
            </a:r>
            <a:br>
              <a:rPr lang="da-DK" sz="2800" dirty="0" smtClean="0"/>
            </a:br>
            <a:endParaRPr lang="da-DK" sz="2800" dirty="0">
              <a:solidFill>
                <a:srgbClr val="FF0000"/>
              </a:solidFill>
            </a:endParaRPr>
          </a:p>
        </p:txBody>
      </p:sp>
      <p:sp>
        <p:nvSpPr>
          <p:cNvPr id="4" name="Pladsholder til dato 3"/>
          <p:cNvSpPr>
            <a:spLocks noGrp="1"/>
          </p:cNvSpPr>
          <p:nvPr>
            <p:ph type="dt" sz="half" idx="10"/>
          </p:nvPr>
        </p:nvSpPr>
        <p:spPr/>
        <p:txBody>
          <a:bodyPr/>
          <a:lstStyle/>
          <a:p>
            <a:fld id="{24FB71EE-AC42-46EA-88D4-FBE16B03E359}" type="datetime3">
              <a:rPr lang="da-DK" altLang="da-DK" smtClean="0">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p>
            <a:endParaRPr lang="da-DK" altLang="da-DK" dirty="0">
              <a:solidFill>
                <a:srgbClr val="000000"/>
              </a:solidFill>
            </a:endParaRPr>
          </a:p>
        </p:txBody>
      </p:sp>
      <p:sp>
        <p:nvSpPr>
          <p:cNvPr id="6" name="Pladsholder til diasnummer 5"/>
          <p:cNvSpPr>
            <a:spLocks noGrp="1"/>
          </p:cNvSpPr>
          <p:nvPr>
            <p:ph type="sldNum" sz="quarter" idx="12"/>
          </p:nvPr>
        </p:nvSpPr>
        <p:spPr/>
        <p:txBody>
          <a:bodyPr/>
          <a:lstStyle/>
          <a:p>
            <a:r>
              <a:rPr lang="da-DK" altLang="da-DK" smtClean="0">
                <a:solidFill>
                  <a:srgbClr val="000000"/>
                </a:solidFill>
              </a:rPr>
              <a:t>Side </a:t>
            </a:r>
            <a:fld id="{AEDD6E89-8B2E-4A34-B042-3839076914DD}" type="slidenum">
              <a:rPr lang="da-DK" altLang="da-DK" smtClean="0">
                <a:solidFill>
                  <a:srgbClr val="000000"/>
                </a:solidFill>
              </a:rPr>
              <a:pPr/>
              <a:t>19</a:t>
            </a:fld>
            <a:endParaRPr lang="da-DK" altLang="da-DK">
              <a:solidFill>
                <a:srgbClr val="000000"/>
              </a:solidFill>
            </a:endParaRPr>
          </a:p>
        </p:txBody>
      </p:sp>
      <p:sp>
        <p:nvSpPr>
          <p:cNvPr id="3" name="Pladsholder til indhold 2"/>
          <p:cNvSpPr>
            <a:spLocks noGrp="1"/>
          </p:cNvSpPr>
          <p:nvPr>
            <p:ph idx="1"/>
          </p:nvPr>
        </p:nvSpPr>
        <p:spPr>
          <a:xfrm>
            <a:off x="574675" y="1981200"/>
            <a:ext cx="6478588" cy="4148138"/>
          </a:xfrm>
        </p:spPr>
        <p:txBody>
          <a:bodyPr/>
          <a:lstStyle/>
          <a:p>
            <a:endParaRPr lang="da-DK" sz="2000" u="none" dirty="0" smtClean="0"/>
          </a:p>
          <a:p>
            <a:endParaRPr lang="da-DK" sz="2000" u="none" dirty="0"/>
          </a:p>
          <a:p>
            <a:endParaRPr lang="da-DK" sz="2000" u="none" dirty="0" smtClean="0"/>
          </a:p>
          <a:p>
            <a:endParaRPr lang="da-DK" sz="2000" u="none" dirty="0"/>
          </a:p>
          <a:p>
            <a:r>
              <a:rPr lang="da-DK" sz="1600" u="none" dirty="0" smtClean="0"/>
              <a:t/>
            </a:r>
            <a:br>
              <a:rPr lang="da-DK" sz="1600" u="none" dirty="0" smtClean="0"/>
            </a:br>
            <a:r>
              <a:rPr lang="da-DK" sz="1600" u="none" dirty="0" smtClean="0"/>
              <a:t>      </a:t>
            </a:r>
            <a:r>
              <a:rPr lang="da-DK" sz="1400" u="none" dirty="0" smtClean="0"/>
              <a:t>2010/11    2011/12    2012/13   2013/14    2014/15   2015/16</a:t>
            </a:r>
            <a:br>
              <a:rPr lang="da-DK" sz="1400" u="none" dirty="0" smtClean="0"/>
            </a:br>
            <a:r>
              <a:rPr lang="da-DK" sz="1400" u="none" dirty="0" smtClean="0"/>
              <a:t>                  </a:t>
            </a:r>
          </a:p>
        </p:txBody>
      </p:sp>
      <p:graphicFrame>
        <p:nvGraphicFramePr>
          <p:cNvPr id="10" name="Diagram 9"/>
          <p:cNvGraphicFramePr>
            <a:graphicFrameLocks/>
          </p:cNvGraphicFramePr>
          <p:nvPr>
            <p:extLst/>
          </p:nvPr>
        </p:nvGraphicFramePr>
        <p:xfrm>
          <a:off x="755576" y="1628800"/>
          <a:ext cx="6034088" cy="3938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el 6"/>
          <p:cNvGraphicFramePr>
            <a:graphicFrameLocks noGrp="1"/>
          </p:cNvGraphicFramePr>
          <p:nvPr>
            <p:extLst/>
          </p:nvPr>
        </p:nvGraphicFramePr>
        <p:xfrm>
          <a:off x="7236296" y="3284984"/>
          <a:ext cx="1224136" cy="485775"/>
        </p:xfrm>
        <a:graphic>
          <a:graphicData uri="http://schemas.openxmlformats.org/drawingml/2006/table">
            <a:tbl>
              <a:tblPr/>
              <a:tblGrid>
                <a:gridCol w="609600"/>
                <a:gridCol w="614536"/>
              </a:tblGrid>
              <a:tr h="161925">
                <a:tc gridSpan="2">
                  <a:txBody>
                    <a:bodyPr/>
                    <a:lstStyle/>
                    <a:p>
                      <a:pPr algn="l" fontAlgn="b"/>
                      <a:r>
                        <a:rPr lang="da-DK" sz="1000" b="0" i="0" u="none" strike="noStrike" dirty="0">
                          <a:effectLst/>
                          <a:latin typeface="Arial" panose="020B0604020202020204" pitchFamily="34" charset="0"/>
                        </a:rPr>
                        <a:t>Honorarsager</a:t>
                      </a:r>
                    </a:p>
                  </a:txBody>
                  <a:tcPr marL="9525" marR="9525" marT="9525" marB="0" anchor="b">
                    <a:lnL>
                      <a:noFill/>
                    </a:lnL>
                    <a:lnR>
                      <a:noFill/>
                    </a:lnR>
                    <a:lnT>
                      <a:noFill/>
                    </a:lnT>
                    <a:lnB>
                      <a:noFill/>
                    </a:lnB>
                    <a:solidFill>
                      <a:srgbClr val="FFC000"/>
                    </a:solidFill>
                  </a:tcPr>
                </a:tc>
                <a:tc hMerge="1">
                  <a:txBody>
                    <a:bodyPr/>
                    <a:lstStyle/>
                    <a:p>
                      <a:endParaRPr lang="da-DK"/>
                    </a:p>
                  </a:txBody>
                  <a:tcPr/>
                </a:tc>
              </a:tr>
              <a:tr h="161925">
                <a:tc>
                  <a:txBody>
                    <a:bodyPr/>
                    <a:lstStyle/>
                    <a:p>
                      <a:pPr algn="l" fontAlgn="b"/>
                      <a:endParaRPr lang="da-DK"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da-DK"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gridSpan="2">
                  <a:txBody>
                    <a:bodyPr/>
                    <a:lstStyle/>
                    <a:p>
                      <a:pPr algn="l" fontAlgn="b"/>
                      <a:r>
                        <a:rPr lang="da-DK" sz="1000" b="0" i="0" u="none" strike="noStrike" dirty="0">
                          <a:effectLst/>
                          <a:latin typeface="Arial" panose="020B0604020202020204" pitchFamily="34" charset="0"/>
                        </a:rPr>
                        <a:t>Responsumsager</a:t>
                      </a:r>
                    </a:p>
                  </a:txBody>
                  <a:tcPr marL="9525" marR="9525" marT="9525" marB="0" anchor="b">
                    <a:lnL>
                      <a:noFill/>
                    </a:lnL>
                    <a:lnR>
                      <a:noFill/>
                    </a:lnR>
                    <a:lnT>
                      <a:noFill/>
                    </a:lnT>
                    <a:lnB>
                      <a:noFill/>
                    </a:lnB>
                    <a:solidFill>
                      <a:srgbClr val="11B3CD"/>
                    </a:solidFill>
                  </a:tcPr>
                </a:tc>
                <a:tc hMerge="1">
                  <a:txBody>
                    <a:bodyPr/>
                    <a:lstStyle/>
                    <a:p>
                      <a:endParaRPr lang="da-DK"/>
                    </a:p>
                  </a:txBody>
                  <a:tcPr/>
                </a:tc>
              </a:tr>
            </a:tbl>
          </a:graphicData>
        </a:graphic>
      </p:graphicFrame>
      <p:pic>
        <p:nvPicPr>
          <p:cNvPr id="8" name="Billede 7"/>
          <p:cNvPicPr>
            <a:picLocks noChangeAspect="1"/>
          </p:cNvPicPr>
          <p:nvPr/>
        </p:nvPicPr>
        <p:blipFill>
          <a:blip r:embed="rId4"/>
          <a:stretch>
            <a:fillRect/>
          </a:stretch>
        </p:blipFill>
        <p:spPr>
          <a:xfrm>
            <a:off x="539552" y="1546333"/>
            <a:ext cx="6408712" cy="4042908"/>
          </a:xfrm>
          <a:prstGeom prst="rect">
            <a:avLst/>
          </a:prstGeom>
        </p:spPr>
      </p:pic>
    </p:spTree>
    <p:extLst>
      <p:ext uri="{BB962C8B-B14F-4D97-AF65-F5344CB8AC3E}">
        <p14:creationId xmlns:p14="http://schemas.microsoft.com/office/powerpoint/2010/main" val="370486936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smtClean="0">
                <a:solidFill>
                  <a:srgbClr val="000000"/>
                </a:solidFill>
              </a:rPr>
              <a:t>Side </a:t>
            </a:r>
            <a:fld id="{4A948266-FEEB-4FD8-A65C-0C5AE7694097}" type="slidenum">
              <a:rPr lang="da-DK" sz="800" smtClean="0">
                <a:solidFill>
                  <a:srgbClr val="000000"/>
                </a:solidFill>
              </a:rPr>
              <a:pPr eaLnBrk="1" hangingPunct="1"/>
              <a:t>2</a:t>
            </a:fld>
            <a:endParaRPr lang="da-DK" sz="800" smtClean="0">
              <a:solidFill>
                <a:srgbClr val="000000"/>
              </a:solidFill>
            </a:endParaRPr>
          </a:p>
        </p:txBody>
      </p:sp>
      <p:sp>
        <p:nvSpPr>
          <p:cNvPr id="16387" name="Rectangle 2"/>
          <p:cNvSpPr>
            <a:spLocks noGrp="1" noChangeArrowheads="1"/>
          </p:cNvSpPr>
          <p:nvPr>
            <p:ph type="title"/>
          </p:nvPr>
        </p:nvSpPr>
        <p:spPr>
          <a:xfrm>
            <a:off x="827584" y="725487"/>
            <a:ext cx="6478588" cy="1247775"/>
          </a:xfrm>
        </p:spPr>
        <p:txBody>
          <a:bodyPr/>
          <a:lstStyle/>
          <a:p>
            <a:pPr eaLnBrk="1" hangingPunct="1"/>
            <a:r>
              <a:rPr lang="da-DK" sz="2800" dirty="0" smtClean="0"/>
              <a:t>Dagsorden</a:t>
            </a:r>
          </a:p>
        </p:txBody>
      </p:sp>
      <p:sp>
        <p:nvSpPr>
          <p:cNvPr id="16388" name="Rectangle 3"/>
          <p:cNvSpPr>
            <a:spLocks noGrp="1" noChangeArrowheads="1"/>
          </p:cNvSpPr>
          <p:nvPr>
            <p:ph type="body" idx="1"/>
          </p:nvPr>
        </p:nvSpPr>
        <p:spPr>
          <a:xfrm>
            <a:off x="863600" y="2089150"/>
            <a:ext cx="6478588" cy="4111625"/>
          </a:xfrm>
        </p:spPr>
        <p:txBody>
          <a:bodyPr/>
          <a:lstStyle/>
          <a:p>
            <a:pPr lvl="1" indent="0" eaLnBrk="1" hangingPunct="1"/>
            <a:r>
              <a:rPr lang="da-DK" sz="1600" dirty="0" smtClean="0"/>
              <a:t>1. Valg af dirigent</a:t>
            </a:r>
          </a:p>
          <a:p>
            <a:pPr lvl="1" indent="0" eaLnBrk="1" hangingPunct="1"/>
            <a:r>
              <a:rPr lang="da-DK" sz="1600" dirty="0" smtClean="0"/>
              <a:t>2. Beretning fra bestyrelsen v. Jens Otto Damgaard</a:t>
            </a:r>
          </a:p>
          <a:p>
            <a:pPr lvl="1" indent="0" eaLnBrk="1" hangingPunct="1"/>
            <a:r>
              <a:rPr lang="da-DK" sz="1600" dirty="0" smtClean="0"/>
              <a:t>3. Beretning fra Responsumudvalget v. Lars Ove Hansen</a:t>
            </a:r>
          </a:p>
          <a:p>
            <a:pPr lvl="1" indent="0" eaLnBrk="1" hangingPunct="1"/>
            <a:r>
              <a:rPr lang="da-DK" sz="1600" dirty="0" smtClean="0"/>
              <a:t>4. Regnskab for det forløbne regnskabsår v. Peter Nordahl</a:t>
            </a:r>
          </a:p>
          <a:p>
            <a:pPr lvl="1" indent="0" eaLnBrk="1" hangingPunct="1"/>
            <a:r>
              <a:rPr lang="da-DK" sz="1600" dirty="0" smtClean="0"/>
              <a:t>5. Forslag fremsat af </a:t>
            </a:r>
            <a:r>
              <a:rPr lang="da-DK" sz="1600" dirty="0"/>
              <a:t>bestyrelsen v. Jens Otto </a:t>
            </a:r>
            <a:r>
              <a:rPr lang="da-DK" sz="1600" dirty="0" smtClean="0"/>
              <a:t>Damgaard</a:t>
            </a:r>
          </a:p>
          <a:p>
            <a:pPr lvl="1" indent="0" eaLnBrk="1" hangingPunct="1"/>
            <a:r>
              <a:rPr lang="da-DK" sz="1600" dirty="0" smtClean="0"/>
              <a:t>6. Forelæggelse af budgetoverslag samt forslag til kontingent </a:t>
            </a:r>
          </a:p>
          <a:p>
            <a:pPr lvl="1" indent="0" eaLnBrk="1" hangingPunct="1"/>
            <a:r>
              <a:rPr lang="da-DK" sz="1600" dirty="0" smtClean="0"/>
              <a:t>    v. Jens Otto Damgaard</a:t>
            </a:r>
          </a:p>
          <a:p>
            <a:pPr lvl="1" indent="0" eaLnBrk="1" hangingPunct="1"/>
            <a:r>
              <a:rPr lang="da-DK" sz="1600" dirty="0" smtClean="0"/>
              <a:t>7. Forslag fremsat af medlemmerne </a:t>
            </a:r>
          </a:p>
          <a:p>
            <a:pPr lvl="1" indent="0" eaLnBrk="1" hangingPunct="1"/>
            <a:r>
              <a:rPr lang="da-DK" sz="1600" dirty="0" smtClean="0"/>
              <a:t>8. Valg af bestyrelsesmedlemmer og suppleanter </a:t>
            </a:r>
          </a:p>
          <a:p>
            <a:pPr lvl="1" indent="0" eaLnBrk="1" hangingPunct="1"/>
            <a:r>
              <a:rPr lang="da-DK" sz="1600" dirty="0" smtClean="0"/>
              <a:t>9. Valg af medlemmer og suppleanter til Responsumudvalget </a:t>
            </a:r>
          </a:p>
          <a:p>
            <a:pPr lvl="1" indent="0" eaLnBrk="1" hangingPunct="1"/>
            <a:r>
              <a:rPr lang="da-DK" sz="1600" dirty="0" smtClean="0"/>
              <a:t>10. Valg af revisor og revisorsuppleant</a:t>
            </a:r>
          </a:p>
          <a:p>
            <a:pPr lvl="1" indent="0" eaLnBrk="1" hangingPunct="1"/>
            <a:r>
              <a:rPr lang="da-DK" sz="1600" dirty="0" smtClean="0"/>
              <a:t>11. Eventuelt</a:t>
            </a:r>
          </a:p>
        </p:txBody>
      </p:sp>
      <p:pic>
        <p:nvPicPr>
          <p:cNvPr id="16389"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55331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a:t>Responsumudvalget behandlede i perioden </a:t>
            </a:r>
            <a:r>
              <a:rPr lang="da-DK" sz="1800" dirty="0" smtClean="0"/>
              <a:t>        1</a:t>
            </a:r>
            <a:r>
              <a:rPr lang="da-DK" sz="1800" dirty="0"/>
              <a:t>. marts </a:t>
            </a:r>
            <a:r>
              <a:rPr lang="da-DK" sz="1800" dirty="0" smtClean="0"/>
              <a:t>2015 </a:t>
            </a:r>
            <a:r>
              <a:rPr lang="da-DK" sz="1800" dirty="0"/>
              <a:t>til </a:t>
            </a:r>
            <a:r>
              <a:rPr lang="da-DK" sz="1800" dirty="0" smtClean="0"/>
              <a:t>29. </a:t>
            </a:r>
            <a:r>
              <a:rPr lang="da-DK" sz="1800" dirty="0"/>
              <a:t>februar </a:t>
            </a:r>
            <a:r>
              <a:rPr lang="da-DK" sz="1800" dirty="0" smtClean="0"/>
              <a:t>2016                       45 </a:t>
            </a:r>
            <a:r>
              <a:rPr lang="da-DK" sz="1800" dirty="0"/>
              <a:t>responsumsager:</a:t>
            </a:r>
          </a:p>
        </p:txBody>
      </p:sp>
      <p:sp>
        <p:nvSpPr>
          <p:cNvPr id="4" name="Pladsholder til dato 3"/>
          <p:cNvSpPr>
            <a:spLocks noGrp="1"/>
          </p:cNvSpPr>
          <p:nvPr>
            <p:ph type="dt" sz="half" idx="10"/>
          </p:nvPr>
        </p:nvSpPr>
        <p:spPr/>
        <p:txBody>
          <a:bodyPr/>
          <a:lstStyle/>
          <a:p>
            <a:fld id="{24FB71EE-AC42-46EA-88D4-FBE16B03E359}" type="datetime3">
              <a:rPr lang="da-DK" altLang="da-DK" smtClean="0">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p>
            <a:endParaRPr lang="da-DK" altLang="da-DK" dirty="0">
              <a:solidFill>
                <a:srgbClr val="000000"/>
              </a:solidFill>
            </a:endParaRPr>
          </a:p>
        </p:txBody>
      </p:sp>
      <p:sp>
        <p:nvSpPr>
          <p:cNvPr id="6" name="Pladsholder til diasnummer 5"/>
          <p:cNvSpPr>
            <a:spLocks noGrp="1"/>
          </p:cNvSpPr>
          <p:nvPr>
            <p:ph type="sldNum" sz="quarter" idx="12"/>
          </p:nvPr>
        </p:nvSpPr>
        <p:spPr/>
        <p:txBody>
          <a:bodyPr/>
          <a:lstStyle/>
          <a:p>
            <a:r>
              <a:rPr lang="da-DK" altLang="da-DK" smtClean="0">
                <a:solidFill>
                  <a:srgbClr val="000000"/>
                </a:solidFill>
              </a:rPr>
              <a:t>Side </a:t>
            </a:r>
            <a:fld id="{AEDD6E89-8B2E-4A34-B042-3839076914DD}" type="slidenum">
              <a:rPr lang="da-DK" altLang="da-DK" smtClean="0">
                <a:solidFill>
                  <a:srgbClr val="000000"/>
                </a:solidFill>
              </a:rPr>
              <a:pPr/>
              <a:t>20</a:t>
            </a:fld>
            <a:endParaRPr lang="da-DK" altLang="da-DK">
              <a:solidFill>
                <a:srgbClr val="000000"/>
              </a:solidFill>
            </a:endParaRPr>
          </a:p>
        </p:txBody>
      </p:sp>
      <p:graphicFrame>
        <p:nvGraphicFramePr>
          <p:cNvPr id="7" name="Pladsholder til indhold 6"/>
          <p:cNvGraphicFramePr>
            <a:graphicFrameLocks noGrp="1"/>
          </p:cNvGraphicFramePr>
          <p:nvPr>
            <p:ph idx="1"/>
            <p:extLst/>
          </p:nvPr>
        </p:nvGraphicFramePr>
        <p:xfrm>
          <a:off x="574675" y="2089150"/>
          <a:ext cx="6478588" cy="4148138"/>
        </p:xfrm>
        <a:graphic>
          <a:graphicData uri="http://schemas.openxmlformats.org/drawingml/2006/chart">
            <c:chart xmlns:c="http://schemas.openxmlformats.org/drawingml/2006/chart" xmlns:r="http://schemas.openxmlformats.org/officeDocument/2006/relationships" r:id="rId2"/>
          </a:graphicData>
        </a:graphic>
      </p:graphicFrame>
      <p:pic>
        <p:nvPicPr>
          <p:cNvPr id="3" name="Billede 2"/>
          <p:cNvPicPr>
            <a:picLocks noChangeAspect="1"/>
          </p:cNvPicPr>
          <p:nvPr/>
        </p:nvPicPr>
        <p:blipFill>
          <a:blip r:embed="rId3"/>
          <a:stretch>
            <a:fillRect/>
          </a:stretch>
        </p:blipFill>
        <p:spPr>
          <a:xfrm>
            <a:off x="1331640" y="1989138"/>
            <a:ext cx="6192688" cy="3816126"/>
          </a:xfrm>
          <a:prstGeom prst="rect">
            <a:avLst/>
          </a:prstGeom>
        </p:spPr>
      </p:pic>
    </p:spTree>
    <p:extLst>
      <p:ext uri="{BB962C8B-B14F-4D97-AF65-F5344CB8AC3E}">
        <p14:creationId xmlns:p14="http://schemas.microsoft.com/office/powerpoint/2010/main" val="203324111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a:t>For de 4</a:t>
            </a:r>
            <a:r>
              <a:rPr lang="da-DK" sz="1800" dirty="0" smtClean="0"/>
              <a:t>7 </a:t>
            </a:r>
            <a:r>
              <a:rPr lang="da-DK" sz="1800" dirty="0"/>
              <a:t>behandlede honorarsager </a:t>
            </a:r>
            <a:r>
              <a:rPr lang="da-DK" sz="1800" dirty="0" smtClean="0"/>
              <a:t>(inkl</a:t>
            </a:r>
            <a:r>
              <a:rPr lang="da-DK" sz="1800" dirty="0"/>
              <a:t>. </a:t>
            </a:r>
            <a:r>
              <a:rPr lang="da-DK" sz="1800" dirty="0" smtClean="0"/>
              <a:t>Omkostningsgodtgørelsessager) </a:t>
            </a:r>
            <a:r>
              <a:rPr lang="da-DK" sz="1800" dirty="0"/>
              <a:t>ser fordelingen således ud</a:t>
            </a:r>
            <a:r>
              <a:rPr lang="da-DK" sz="1800" dirty="0" smtClean="0"/>
              <a:t>:</a:t>
            </a:r>
            <a:endParaRPr lang="da-DK" sz="1800" dirty="0"/>
          </a:p>
        </p:txBody>
      </p:sp>
      <p:sp>
        <p:nvSpPr>
          <p:cNvPr id="4" name="Pladsholder til dato 3"/>
          <p:cNvSpPr>
            <a:spLocks noGrp="1"/>
          </p:cNvSpPr>
          <p:nvPr>
            <p:ph type="dt" sz="half" idx="10"/>
          </p:nvPr>
        </p:nvSpPr>
        <p:spPr/>
        <p:txBody>
          <a:bodyPr/>
          <a:lstStyle/>
          <a:p>
            <a:fld id="{24FB71EE-AC42-46EA-88D4-FBE16B03E359}" type="datetime3">
              <a:rPr lang="da-DK" altLang="da-DK" smtClean="0">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p>
            <a:endParaRPr lang="da-DK" altLang="da-DK" dirty="0">
              <a:solidFill>
                <a:srgbClr val="000000"/>
              </a:solidFill>
            </a:endParaRPr>
          </a:p>
        </p:txBody>
      </p:sp>
      <p:sp>
        <p:nvSpPr>
          <p:cNvPr id="6" name="Pladsholder til diasnummer 5"/>
          <p:cNvSpPr>
            <a:spLocks noGrp="1"/>
          </p:cNvSpPr>
          <p:nvPr>
            <p:ph type="sldNum" sz="quarter" idx="12"/>
          </p:nvPr>
        </p:nvSpPr>
        <p:spPr/>
        <p:txBody>
          <a:bodyPr/>
          <a:lstStyle/>
          <a:p>
            <a:r>
              <a:rPr lang="da-DK" altLang="da-DK" smtClean="0">
                <a:solidFill>
                  <a:srgbClr val="000000"/>
                </a:solidFill>
              </a:rPr>
              <a:t>Side </a:t>
            </a:r>
            <a:fld id="{AEDD6E89-8B2E-4A34-B042-3839076914DD}" type="slidenum">
              <a:rPr lang="da-DK" altLang="da-DK" smtClean="0">
                <a:solidFill>
                  <a:srgbClr val="000000"/>
                </a:solidFill>
              </a:rPr>
              <a:pPr/>
              <a:t>21</a:t>
            </a:fld>
            <a:endParaRPr lang="da-DK" altLang="da-DK">
              <a:solidFill>
                <a:srgbClr val="000000"/>
              </a:solidFill>
            </a:endParaRPr>
          </a:p>
        </p:txBody>
      </p:sp>
      <p:graphicFrame>
        <p:nvGraphicFramePr>
          <p:cNvPr id="7" name="Pladsholder til indhold 6"/>
          <p:cNvGraphicFramePr>
            <a:graphicFrameLocks noGrp="1"/>
          </p:cNvGraphicFramePr>
          <p:nvPr>
            <p:ph idx="1"/>
            <p:extLst/>
          </p:nvPr>
        </p:nvGraphicFramePr>
        <p:xfrm>
          <a:off x="467544" y="1989138"/>
          <a:ext cx="6478588" cy="4723904"/>
        </p:xfrm>
        <a:graphic>
          <a:graphicData uri="http://schemas.openxmlformats.org/drawingml/2006/chart">
            <c:chart xmlns:c="http://schemas.openxmlformats.org/drawingml/2006/chart" xmlns:r="http://schemas.openxmlformats.org/officeDocument/2006/relationships" r:id="rId2"/>
          </a:graphicData>
        </a:graphic>
      </p:graphicFrame>
      <p:pic>
        <p:nvPicPr>
          <p:cNvPr id="3" name="Billede 2"/>
          <p:cNvPicPr>
            <a:picLocks noChangeAspect="1"/>
          </p:cNvPicPr>
          <p:nvPr/>
        </p:nvPicPr>
        <p:blipFill>
          <a:blip r:embed="rId3"/>
          <a:stretch>
            <a:fillRect/>
          </a:stretch>
        </p:blipFill>
        <p:spPr>
          <a:xfrm>
            <a:off x="1043608" y="2060848"/>
            <a:ext cx="5256584" cy="3456384"/>
          </a:xfrm>
          <a:prstGeom prst="rect">
            <a:avLst/>
          </a:prstGeom>
        </p:spPr>
      </p:pic>
    </p:spTree>
    <p:extLst>
      <p:ext uri="{BB962C8B-B14F-4D97-AF65-F5344CB8AC3E}">
        <p14:creationId xmlns:p14="http://schemas.microsoft.com/office/powerpoint/2010/main" val="407872380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smtClean="0"/>
              <a:t>Fordelingen mellem almindelige honorarsager og omkostningsgodtgørelsessager ses her:</a:t>
            </a:r>
            <a:endParaRPr lang="da-DK" sz="1800" dirty="0"/>
          </a:p>
        </p:txBody>
      </p:sp>
      <p:sp>
        <p:nvSpPr>
          <p:cNvPr id="4" name="Pladsholder til dato 3"/>
          <p:cNvSpPr>
            <a:spLocks noGrp="1"/>
          </p:cNvSpPr>
          <p:nvPr>
            <p:ph type="dt" sz="half" idx="10"/>
          </p:nvPr>
        </p:nvSpPr>
        <p:spPr/>
        <p:txBody>
          <a:bodyPr/>
          <a:lstStyle/>
          <a:p>
            <a:fld id="{24FB71EE-AC42-46EA-88D4-FBE16B03E359}" type="datetime3">
              <a:rPr lang="da-DK" altLang="da-DK" smtClean="0">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p>
            <a:endParaRPr lang="da-DK" altLang="da-DK" dirty="0">
              <a:solidFill>
                <a:srgbClr val="000000"/>
              </a:solidFill>
            </a:endParaRPr>
          </a:p>
        </p:txBody>
      </p:sp>
      <p:sp>
        <p:nvSpPr>
          <p:cNvPr id="6" name="Pladsholder til diasnummer 5"/>
          <p:cNvSpPr>
            <a:spLocks noGrp="1"/>
          </p:cNvSpPr>
          <p:nvPr>
            <p:ph type="sldNum" sz="quarter" idx="12"/>
          </p:nvPr>
        </p:nvSpPr>
        <p:spPr/>
        <p:txBody>
          <a:bodyPr/>
          <a:lstStyle/>
          <a:p>
            <a:r>
              <a:rPr lang="da-DK" altLang="da-DK" smtClean="0">
                <a:solidFill>
                  <a:srgbClr val="000000"/>
                </a:solidFill>
              </a:rPr>
              <a:t>Side </a:t>
            </a:r>
            <a:fld id="{AEDD6E89-8B2E-4A34-B042-3839076914DD}" type="slidenum">
              <a:rPr lang="da-DK" altLang="da-DK" smtClean="0">
                <a:solidFill>
                  <a:srgbClr val="000000"/>
                </a:solidFill>
              </a:rPr>
              <a:pPr/>
              <a:t>22</a:t>
            </a:fld>
            <a:endParaRPr lang="da-DK" altLang="da-DK">
              <a:solidFill>
                <a:srgbClr val="000000"/>
              </a:solidFill>
            </a:endParaRPr>
          </a:p>
        </p:txBody>
      </p:sp>
      <p:pic>
        <p:nvPicPr>
          <p:cNvPr id="8" name="Pladsholder til indhold 7"/>
          <p:cNvPicPr>
            <a:picLocks noGrp="1" noChangeAspect="1"/>
          </p:cNvPicPr>
          <p:nvPr>
            <p:ph idx="1"/>
          </p:nvPr>
        </p:nvPicPr>
        <p:blipFill>
          <a:blip r:embed="rId2"/>
          <a:stretch>
            <a:fillRect/>
          </a:stretch>
        </p:blipFill>
        <p:spPr>
          <a:xfrm>
            <a:off x="1521674" y="2132857"/>
            <a:ext cx="5642614" cy="3408178"/>
          </a:xfrm>
          <a:prstGeom prst="rect">
            <a:avLst/>
          </a:prstGeom>
        </p:spPr>
      </p:pic>
    </p:spTree>
    <p:extLst>
      <p:ext uri="{BB962C8B-B14F-4D97-AF65-F5344CB8AC3E}">
        <p14:creationId xmlns:p14="http://schemas.microsoft.com/office/powerpoint/2010/main" val="369700901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smtClean="0"/>
              <a:t>Afgørelserne i de 34 afsluttede honorarsager fordeler sig således:</a:t>
            </a:r>
            <a:endParaRPr lang="da-DK" sz="1800" dirty="0"/>
          </a:p>
        </p:txBody>
      </p:sp>
      <p:sp>
        <p:nvSpPr>
          <p:cNvPr id="4" name="Pladsholder til dato 3"/>
          <p:cNvSpPr>
            <a:spLocks noGrp="1"/>
          </p:cNvSpPr>
          <p:nvPr>
            <p:ph type="dt" sz="half" idx="10"/>
          </p:nvPr>
        </p:nvSpPr>
        <p:spPr/>
        <p:txBody>
          <a:bodyPr/>
          <a:lstStyle/>
          <a:p>
            <a:fld id="{24FB71EE-AC42-46EA-88D4-FBE16B03E359}" type="datetime3">
              <a:rPr lang="da-DK" altLang="da-DK" smtClean="0">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p>
            <a:endParaRPr lang="da-DK" altLang="da-DK" dirty="0">
              <a:solidFill>
                <a:srgbClr val="000000"/>
              </a:solidFill>
            </a:endParaRPr>
          </a:p>
        </p:txBody>
      </p:sp>
      <p:sp>
        <p:nvSpPr>
          <p:cNvPr id="6" name="Pladsholder til diasnummer 5"/>
          <p:cNvSpPr>
            <a:spLocks noGrp="1"/>
          </p:cNvSpPr>
          <p:nvPr>
            <p:ph type="sldNum" sz="quarter" idx="12"/>
          </p:nvPr>
        </p:nvSpPr>
        <p:spPr/>
        <p:txBody>
          <a:bodyPr/>
          <a:lstStyle/>
          <a:p>
            <a:r>
              <a:rPr lang="da-DK" altLang="da-DK" smtClean="0">
                <a:solidFill>
                  <a:srgbClr val="000000"/>
                </a:solidFill>
              </a:rPr>
              <a:t>Side </a:t>
            </a:r>
            <a:fld id="{AEDD6E89-8B2E-4A34-B042-3839076914DD}" type="slidenum">
              <a:rPr lang="da-DK" altLang="da-DK" smtClean="0">
                <a:solidFill>
                  <a:srgbClr val="000000"/>
                </a:solidFill>
              </a:rPr>
              <a:pPr/>
              <a:t>23</a:t>
            </a:fld>
            <a:endParaRPr lang="da-DK" altLang="da-DK">
              <a:solidFill>
                <a:srgbClr val="000000"/>
              </a:solidFill>
            </a:endParaRPr>
          </a:p>
        </p:txBody>
      </p:sp>
      <p:pic>
        <p:nvPicPr>
          <p:cNvPr id="10" name="Pladsholder til indhold 9"/>
          <p:cNvPicPr>
            <a:picLocks noGrp="1" noChangeAspect="1"/>
          </p:cNvPicPr>
          <p:nvPr>
            <p:ph idx="1"/>
          </p:nvPr>
        </p:nvPicPr>
        <p:blipFill>
          <a:blip r:embed="rId2"/>
          <a:stretch>
            <a:fillRect/>
          </a:stretch>
        </p:blipFill>
        <p:spPr>
          <a:xfrm>
            <a:off x="1521674" y="2420889"/>
            <a:ext cx="4584589" cy="3120146"/>
          </a:xfrm>
          <a:prstGeom prst="rect">
            <a:avLst/>
          </a:prstGeom>
        </p:spPr>
      </p:pic>
    </p:spTree>
    <p:extLst>
      <p:ext uri="{BB962C8B-B14F-4D97-AF65-F5344CB8AC3E}">
        <p14:creationId xmlns:p14="http://schemas.microsoft.com/office/powerpoint/2010/main" val="80138441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smtClean="0"/>
              <a:t>Formandens bemærkninger til året, der er gået:</a:t>
            </a:r>
            <a:endParaRPr lang="da-DK" sz="1800" dirty="0"/>
          </a:p>
        </p:txBody>
      </p:sp>
      <p:sp>
        <p:nvSpPr>
          <p:cNvPr id="3" name="Pladsholder til indhold 2"/>
          <p:cNvSpPr>
            <a:spLocks noGrp="1"/>
          </p:cNvSpPr>
          <p:nvPr>
            <p:ph idx="1"/>
          </p:nvPr>
        </p:nvSpPr>
        <p:spPr/>
        <p:txBody>
          <a:bodyPr/>
          <a:lstStyle/>
          <a:p>
            <a:pPr marL="285750" indent="-285750">
              <a:buFont typeface="Arial" panose="020B0604020202020204" pitchFamily="34" charset="0"/>
              <a:buChar char="•"/>
            </a:pPr>
            <a:r>
              <a:rPr lang="da-DK" sz="1600" u="none" dirty="0" smtClean="0"/>
              <a:t>Status på store sager</a:t>
            </a:r>
          </a:p>
          <a:p>
            <a:pPr marL="285750" indent="-285750">
              <a:buFont typeface="Arial" panose="020B0604020202020204" pitchFamily="34" charset="0"/>
              <a:buChar char="•"/>
            </a:pPr>
            <a:r>
              <a:rPr lang="da-DK" sz="1600" u="none" dirty="0" smtClean="0"/>
              <a:t>Rekruttering af medlemmer til RESU</a:t>
            </a:r>
          </a:p>
          <a:p>
            <a:pPr marL="285750" indent="-285750">
              <a:buFont typeface="Arial" panose="020B0604020202020204" pitchFamily="34" charset="0"/>
              <a:buChar char="•"/>
            </a:pPr>
            <a:r>
              <a:rPr lang="da-DK" sz="1600" u="none" dirty="0" smtClean="0"/>
              <a:t>Gebyrer</a:t>
            </a:r>
          </a:p>
          <a:p>
            <a:pPr marL="285750" indent="-285750">
              <a:buFont typeface="Arial" panose="020B0604020202020204" pitchFamily="34" charset="0"/>
              <a:buChar char="•"/>
            </a:pPr>
            <a:r>
              <a:rPr lang="da-DK" sz="1600" u="none" dirty="0" smtClean="0"/>
              <a:t>Farvel og tak efter 12 år i udvalget</a:t>
            </a:r>
            <a:endParaRPr lang="da-DK" sz="1600" u="none" dirty="0"/>
          </a:p>
        </p:txBody>
      </p:sp>
      <p:sp>
        <p:nvSpPr>
          <p:cNvPr id="4" name="Pladsholder til dato 3"/>
          <p:cNvSpPr>
            <a:spLocks noGrp="1"/>
          </p:cNvSpPr>
          <p:nvPr>
            <p:ph type="dt" sz="half" idx="10"/>
          </p:nvPr>
        </p:nvSpPr>
        <p:spPr/>
        <p:txBody>
          <a:bodyPr/>
          <a:lstStyle/>
          <a:p>
            <a:fld id="{24FB71EE-AC42-46EA-88D4-FBE16B03E359}" type="datetime3">
              <a:rPr lang="da-DK" altLang="da-DK" smtClean="0">
                <a:solidFill>
                  <a:srgbClr val="000000"/>
                </a:solidFill>
              </a:rPr>
              <a:pPr/>
              <a:t>25.05.2016</a:t>
            </a:fld>
            <a:endParaRPr lang="da-DK" altLang="da-DK">
              <a:solidFill>
                <a:srgbClr val="000000"/>
              </a:solidFill>
            </a:endParaRPr>
          </a:p>
        </p:txBody>
      </p:sp>
      <p:sp>
        <p:nvSpPr>
          <p:cNvPr id="5" name="Pladsholder til sidefod 4"/>
          <p:cNvSpPr>
            <a:spLocks noGrp="1"/>
          </p:cNvSpPr>
          <p:nvPr>
            <p:ph type="ftr" sz="quarter" idx="11"/>
          </p:nvPr>
        </p:nvSpPr>
        <p:spPr/>
        <p:txBody>
          <a:bodyPr/>
          <a:lstStyle/>
          <a:p>
            <a:endParaRPr lang="da-DK" altLang="da-DK" dirty="0">
              <a:solidFill>
                <a:srgbClr val="000000"/>
              </a:solidFill>
            </a:endParaRPr>
          </a:p>
        </p:txBody>
      </p:sp>
      <p:sp>
        <p:nvSpPr>
          <p:cNvPr id="6" name="Pladsholder til diasnummer 5"/>
          <p:cNvSpPr>
            <a:spLocks noGrp="1"/>
          </p:cNvSpPr>
          <p:nvPr>
            <p:ph type="sldNum" sz="quarter" idx="12"/>
          </p:nvPr>
        </p:nvSpPr>
        <p:spPr/>
        <p:txBody>
          <a:bodyPr/>
          <a:lstStyle/>
          <a:p>
            <a:r>
              <a:rPr lang="da-DK" altLang="da-DK" smtClean="0">
                <a:solidFill>
                  <a:srgbClr val="000000"/>
                </a:solidFill>
              </a:rPr>
              <a:t>Side </a:t>
            </a:r>
            <a:fld id="{AEDD6E89-8B2E-4A34-B042-3839076914DD}" type="slidenum">
              <a:rPr lang="da-DK" altLang="da-DK" smtClean="0">
                <a:solidFill>
                  <a:srgbClr val="000000"/>
                </a:solidFill>
              </a:rPr>
              <a:pPr/>
              <a:t>24</a:t>
            </a:fld>
            <a:endParaRPr lang="da-DK" altLang="da-DK">
              <a:solidFill>
                <a:srgbClr val="000000"/>
              </a:solidFill>
            </a:endParaRPr>
          </a:p>
        </p:txBody>
      </p:sp>
    </p:spTree>
    <p:extLst>
      <p:ext uri="{BB962C8B-B14F-4D97-AF65-F5344CB8AC3E}">
        <p14:creationId xmlns:p14="http://schemas.microsoft.com/office/powerpoint/2010/main" val="213703785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dsholder til diasnummer 5"/>
          <p:cNvSpPr>
            <a:spLocks noGrp="1"/>
          </p:cNvSpPr>
          <p:nvPr>
            <p:ph type="sldNum" sz="quarter" idx="12"/>
          </p:nvPr>
        </p:nvSpPr>
        <p:spPr>
          <a:noFill/>
        </p:spPr>
        <p:txBody>
          <a:bodyPr/>
          <a:lstStyle>
            <a:lvl1pPr eaLnBrk="0" hangingPunct="0">
              <a:defRPr sz="1200">
                <a:solidFill>
                  <a:schemeClr val="tx1"/>
                </a:solidFill>
                <a:latin typeface="Verdana" pitchFamily="34" charset="0"/>
              </a:defRPr>
            </a:lvl1pPr>
            <a:lvl2pPr marL="557213" indent="-214313" eaLnBrk="0" hangingPunct="0">
              <a:defRPr sz="1200">
                <a:solidFill>
                  <a:schemeClr val="tx1"/>
                </a:solidFill>
                <a:latin typeface="Verdana" pitchFamily="34" charset="0"/>
              </a:defRPr>
            </a:lvl2pPr>
            <a:lvl3pPr marL="857250" indent="-171450" eaLnBrk="0" hangingPunct="0">
              <a:defRPr sz="1200">
                <a:solidFill>
                  <a:schemeClr val="tx1"/>
                </a:solidFill>
                <a:latin typeface="Verdana" pitchFamily="34" charset="0"/>
              </a:defRPr>
            </a:lvl3pPr>
            <a:lvl4pPr marL="1200150" indent="-171450" eaLnBrk="0" hangingPunct="0">
              <a:defRPr sz="1200">
                <a:solidFill>
                  <a:schemeClr val="tx1"/>
                </a:solidFill>
                <a:latin typeface="Verdana" pitchFamily="34" charset="0"/>
              </a:defRPr>
            </a:lvl4pPr>
            <a:lvl5pPr marL="1543050" indent="-171450" eaLnBrk="0" hangingPunct="0">
              <a:defRPr sz="1200">
                <a:solidFill>
                  <a:schemeClr val="tx1"/>
                </a:solidFill>
                <a:latin typeface="Verdana" pitchFamily="34" charset="0"/>
              </a:defRPr>
            </a:lvl5pPr>
            <a:lvl6pPr marL="1885950" indent="-171450" eaLnBrk="0" fontAlgn="base" hangingPunct="0">
              <a:spcBef>
                <a:spcPct val="0"/>
              </a:spcBef>
              <a:spcAft>
                <a:spcPct val="0"/>
              </a:spcAft>
              <a:defRPr sz="1200">
                <a:solidFill>
                  <a:schemeClr val="tx1"/>
                </a:solidFill>
                <a:latin typeface="Verdana" pitchFamily="34" charset="0"/>
              </a:defRPr>
            </a:lvl6pPr>
            <a:lvl7pPr marL="2228850" indent="-171450" eaLnBrk="0" fontAlgn="base" hangingPunct="0">
              <a:spcBef>
                <a:spcPct val="0"/>
              </a:spcBef>
              <a:spcAft>
                <a:spcPct val="0"/>
              </a:spcAft>
              <a:defRPr sz="1200">
                <a:solidFill>
                  <a:schemeClr val="tx1"/>
                </a:solidFill>
                <a:latin typeface="Verdana" pitchFamily="34" charset="0"/>
              </a:defRPr>
            </a:lvl7pPr>
            <a:lvl8pPr marL="2571750" indent="-171450" eaLnBrk="0" fontAlgn="base" hangingPunct="0">
              <a:spcBef>
                <a:spcPct val="0"/>
              </a:spcBef>
              <a:spcAft>
                <a:spcPct val="0"/>
              </a:spcAft>
              <a:defRPr sz="1200">
                <a:solidFill>
                  <a:schemeClr val="tx1"/>
                </a:solidFill>
                <a:latin typeface="Verdana" pitchFamily="34" charset="0"/>
              </a:defRPr>
            </a:lvl8pPr>
            <a:lvl9pPr marL="2914650" indent="-171450" eaLnBrk="0" fontAlgn="base" hangingPunct="0">
              <a:spcBef>
                <a:spcPct val="0"/>
              </a:spcBef>
              <a:spcAft>
                <a:spcPct val="0"/>
              </a:spcAft>
              <a:defRPr sz="1200">
                <a:solidFill>
                  <a:schemeClr val="tx1"/>
                </a:solidFill>
                <a:latin typeface="Verdana" pitchFamily="34" charset="0"/>
              </a:defRPr>
            </a:lvl9pPr>
          </a:lstStyle>
          <a:p>
            <a:pPr eaLnBrk="1" hangingPunct="1"/>
            <a:r>
              <a:rPr lang="da-DK" sz="600">
                <a:solidFill>
                  <a:srgbClr val="000000"/>
                </a:solidFill>
              </a:rPr>
              <a:t>Side </a:t>
            </a:r>
            <a:fld id="{44DFFEF7-C274-47A0-BC2F-C68C9EC5AEA0}" type="slidenum">
              <a:rPr lang="da-DK" sz="600">
                <a:solidFill>
                  <a:srgbClr val="000000"/>
                </a:solidFill>
              </a:rPr>
              <a:pPr eaLnBrk="1" hangingPunct="1"/>
              <a:t>25</a:t>
            </a:fld>
            <a:endParaRPr lang="da-DK" sz="600">
              <a:solidFill>
                <a:srgbClr val="000000"/>
              </a:solidFill>
            </a:endParaRPr>
          </a:p>
        </p:txBody>
      </p:sp>
      <p:sp>
        <p:nvSpPr>
          <p:cNvPr id="33795" name="Rectangle 2"/>
          <p:cNvSpPr>
            <a:spLocks noGrp="1" noChangeArrowheads="1"/>
          </p:cNvSpPr>
          <p:nvPr>
            <p:ph type="body" idx="1"/>
          </p:nvPr>
        </p:nvSpPr>
        <p:spPr>
          <a:xfrm>
            <a:off x="1574006" y="2424114"/>
            <a:ext cx="5644754" cy="3083719"/>
          </a:xfrm>
        </p:spPr>
        <p:txBody>
          <a:bodyPr/>
          <a:lstStyle/>
          <a:p>
            <a:pPr lvl="1" indent="0" eaLnBrk="1" hangingPunct="1"/>
            <a:endParaRPr lang="da-DK" sz="2100" dirty="0"/>
          </a:p>
          <a:p>
            <a:pPr lvl="1" indent="0" eaLnBrk="1" hangingPunct="1"/>
            <a:r>
              <a:rPr lang="da-DK" sz="2100" b="1" dirty="0"/>
              <a:t>4. Regnskab for det forløbne regnskabsår</a:t>
            </a:r>
          </a:p>
          <a:p>
            <a:pPr lvl="1" indent="0" eaLnBrk="1" hangingPunct="1"/>
            <a:endParaRPr lang="da-DK" sz="2100" dirty="0"/>
          </a:p>
          <a:p>
            <a:pPr lvl="1" indent="0" eaLnBrk="1" hangingPunct="1"/>
            <a:r>
              <a:rPr lang="da-DK" sz="1800" dirty="0"/>
              <a:t>Ved kasserer Peter Nordahl</a:t>
            </a:r>
          </a:p>
          <a:p>
            <a:pPr lvl="1" indent="0" eaLnBrk="1" hangingPunct="1"/>
            <a:endParaRPr lang="da-DK" sz="2100" dirty="0"/>
          </a:p>
          <a:p>
            <a:pPr lvl="1" indent="0" eaLnBrk="1" hangingPunct="1"/>
            <a:endParaRPr lang="da-DK" sz="2100" dirty="0"/>
          </a:p>
        </p:txBody>
      </p:sp>
      <p:pic>
        <p:nvPicPr>
          <p:cNvPr id="33796" name="Picture 3" descr="FSR_PPT_v01_Page_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8516" y="857251"/>
            <a:ext cx="1350169"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96756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dsholder til slidenummer 5"/>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a:r>
              <a:rPr lang="da-DK" altLang="da-DK" sz="800" smtClean="0">
                <a:solidFill>
                  <a:srgbClr val="000000"/>
                </a:solidFill>
              </a:rPr>
              <a:t>Side 1</a:t>
            </a:r>
          </a:p>
        </p:txBody>
      </p:sp>
      <p:sp>
        <p:nvSpPr>
          <p:cNvPr id="7171" name="Rectangle 2"/>
          <p:cNvSpPr>
            <a:spLocks noGrp="1" noChangeArrowheads="1"/>
          </p:cNvSpPr>
          <p:nvPr>
            <p:ph type="title"/>
          </p:nvPr>
        </p:nvSpPr>
        <p:spPr>
          <a:xfrm>
            <a:off x="582613" y="800100"/>
            <a:ext cx="6478587" cy="720725"/>
          </a:xfrm>
        </p:spPr>
        <p:txBody>
          <a:bodyPr/>
          <a:lstStyle/>
          <a:p>
            <a:pPr eaLnBrk="1" hangingPunct="1"/>
            <a:r>
              <a:rPr lang="da-DK" altLang="da-DK" smtClean="0"/>
              <a:t>Årsrapport 2015</a:t>
            </a:r>
          </a:p>
        </p:txBody>
      </p:sp>
      <p:sp>
        <p:nvSpPr>
          <p:cNvPr id="7172" name="Rectangle 8"/>
          <p:cNvSpPr txBox="1">
            <a:spLocks noChangeArrowheads="1"/>
          </p:cNvSpPr>
          <p:nvPr/>
        </p:nvSpPr>
        <p:spPr bwMode="auto">
          <a:xfrm>
            <a:off x="7183438" y="5919788"/>
            <a:ext cx="17986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ts val="1000"/>
              </a:lnSpc>
              <a:spcBef>
                <a:spcPct val="0"/>
              </a:spcBef>
            </a:pPr>
            <a:r>
              <a:rPr lang="da-DK" altLang="da-DK" sz="800" b="0" u="none" smtClean="0">
                <a:solidFill>
                  <a:srgbClr val="000000"/>
                </a:solidFill>
                <a:latin typeface="Verdana" panose="020B0604030504040204" pitchFamily="34" charset="0"/>
              </a:rPr>
              <a:t>Generalforsamling 26. maj 2016</a:t>
            </a:r>
          </a:p>
        </p:txBody>
      </p:sp>
      <p:graphicFrame>
        <p:nvGraphicFramePr>
          <p:cNvPr id="7173" name="Objekt 2"/>
          <p:cNvGraphicFramePr>
            <a:graphicFrameLocks noChangeAspect="1"/>
          </p:cNvGraphicFramePr>
          <p:nvPr/>
        </p:nvGraphicFramePr>
        <p:xfrm>
          <a:off x="582613" y="1520825"/>
          <a:ext cx="4745037" cy="4976813"/>
        </p:xfrm>
        <a:graphic>
          <a:graphicData uri="http://schemas.openxmlformats.org/presentationml/2006/ole">
            <mc:AlternateContent xmlns:mc="http://schemas.openxmlformats.org/markup-compatibility/2006">
              <mc:Choice xmlns:v="urn:schemas-microsoft-com:vml" Requires="v">
                <p:oleObj spid="_x0000_s3078" name="Regneark" r:id="rId4" imgW="5095897" imgH="5343505" progId="Excel.Sheet.12">
                  <p:embed/>
                </p:oleObj>
              </mc:Choice>
              <mc:Fallback>
                <p:oleObj name="Regneark" r:id="rId4" imgW="5095897" imgH="5343505"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13" y="1520825"/>
                        <a:ext cx="4745037"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4334618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dsholder til slidenummer 5"/>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a:r>
              <a:rPr lang="da-DK" altLang="da-DK" sz="800" smtClean="0">
                <a:solidFill>
                  <a:srgbClr val="000000"/>
                </a:solidFill>
              </a:rPr>
              <a:t>Side 2</a:t>
            </a:r>
          </a:p>
        </p:txBody>
      </p:sp>
      <p:sp>
        <p:nvSpPr>
          <p:cNvPr id="9219" name="Rectangle 2"/>
          <p:cNvSpPr>
            <a:spLocks noGrp="1" noChangeArrowheads="1"/>
          </p:cNvSpPr>
          <p:nvPr>
            <p:ph type="title"/>
          </p:nvPr>
        </p:nvSpPr>
        <p:spPr/>
        <p:txBody>
          <a:bodyPr/>
          <a:lstStyle/>
          <a:p>
            <a:pPr eaLnBrk="1" hangingPunct="1"/>
            <a:r>
              <a:rPr lang="da-DK" altLang="da-DK" smtClean="0"/>
              <a:t>Årsrapport 2015</a:t>
            </a:r>
          </a:p>
        </p:txBody>
      </p:sp>
      <p:sp>
        <p:nvSpPr>
          <p:cNvPr id="9220" name="Tekstfelt 3"/>
          <p:cNvSpPr txBox="1">
            <a:spLocks noChangeArrowheads="1"/>
          </p:cNvSpPr>
          <p:nvPr/>
        </p:nvSpPr>
        <p:spPr bwMode="auto">
          <a:xfrm>
            <a:off x="503238" y="2168525"/>
            <a:ext cx="1939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r>
              <a:rPr lang="da-DK" altLang="da-DK" sz="2000" b="1" smtClean="0">
                <a:solidFill>
                  <a:srgbClr val="000000"/>
                </a:solidFill>
              </a:rPr>
              <a:t>Omsætning:</a:t>
            </a:r>
          </a:p>
        </p:txBody>
      </p:sp>
      <p:pic>
        <p:nvPicPr>
          <p:cNvPr id="9221" name="Billed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525" y="4184650"/>
            <a:ext cx="34226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8"/>
          <p:cNvSpPr txBox="1">
            <a:spLocks noChangeArrowheads="1"/>
          </p:cNvSpPr>
          <p:nvPr/>
        </p:nvSpPr>
        <p:spPr bwMode="auto">
          <a:xfrm>
            <a:off x="7183438" y="5919788"/>
            <a:ext cx="17986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ts val="1000"/>
              </a:lnSpc>
              <a:spcBef>
                <a:spcPct val="0"/>
              </a:spcBef>
            </a:pPr>
            <a:r>
              <a:rPr lang="da-DK" altLang="da-DK" sz="800" b="0" u="none" smtClean="0">
                <a:solidFill>
                  <a:srgbClr val="000000"/>
                </a:solidFill>
                <a:latin typeface="Verdana" panose="020B0604030504040204" pitchFamily="34" charset="0"/>
              </a:rPr>
              <a:t>Generalforsamling 26. maj 2016</a:t>
            </a:r>
          </a:p>
        </p:txBody>
      </p:sp>
      <p:pic>
        <p:nvPicPr>
          <p:cNvPr id="9223" name="Billed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4675" y="2278063"/>
            <a:ext cx="6588125"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25131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dsholder til slidenummer 5"/>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a:r>
              <a:rPr lang="da-DK" altLang="da-DK" sz="800" smtClean="0">
                <a:solidFill>
                  <a:srgbClr val="000000"/>
                </a:solidFill>
              </a:rPr>
              <a:t>Side 3</a:t>
            </a:r>
          </a:p>
        </p:txBody>
      </p:sp>
      <p:sp>
        <p:nvSpPr>
          <p:cNvPr id="11267" name="Rectangle 2"/>
          <p:cNvSpPr>
            <a:spLocks noGrp="1" noChangeArrowheads="1"/>
          </p:cNvSpPr>
          <p:nvPr>
            <p:ph type="title"/>
          </p:nvPr>
        </p:nvSpPr>
        <p:spPr/>
        <p:txBody>
          <a:bodyPr/>
          <a:lstStyle/>
          <a:p>
            <a:pPr eaLnBrk="1" hangingPunct="1"/>
            <a:r>
              <a:rPr lang="da-DK" altLang="da-DK" smtClean="0"/>
              <a:t>Årsrapport 2015</a:t>
            </a:r>
          </a:p>
        </p:txBody>
      </p:sp>
      <p:sp>
        <p:nvSpPr>
          <p:cNvPr id="11268" name="Rectangle 8"/>
          <p:cNvSpPr txBox="1">
            <a:spLocks noChangeArrowheads="1"/>
          </p:cNvSpPr>
          <p:nvPr/>
        </p:nvSpPr>
        <p:spPr bwMode="auto">
          <a:xfrm>
            <a:off x="7183438" y="5919788"/>
            <a:ext cx="17986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ts val="1000"/>
              </a:lnSpc>
              <a:spcBef>
                <a:spcPct val="0"/>
              </a:spcBef>
            </a:pPr>
            <a:r>
              <a:rPr lang="da-DK" altLang="da-DK" sz="800" b="0" u="none" smtClean="0">
                <a:solidFill>
                  <a:srgbClr val="000000"/>
                </a:solidFill>
                <a:latin typeface="Verdana" panose="020B0604030504040204" pitchFamily="34" charset="0"/>
              </a:rPr>
              <a:t>Generalforsamling 26. maj 2016</a:t>
            </a:r>
          </a:p>
        </p:txBody>
      </p:sp>
      <p:sp>
        <p:nvSpPr>
          <p:cNvPr id="11269" name="Tekstfelt 3"/>
          <p:cNvSpPr txBox="1">
            <a:spLocks noChangeArrowheads="1"/>
          </p:cNvSpPr>
          <p:nvPr/>
        </p:nvSpPr>
        <p:spPr bwMode="auto">
          <a:xfrm>
            <a:off x="503238" y="2168525"/>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r>
              <a:rPr lang="da-DK" altLang="da-DK" sz="2000" b="1" smtClean="0">
                <a:solidFill>
                  <a:srgbClr val="000000"/>
                </a:solidFill>
              </a:rPr>
              <a:t>Omsætning påvirkes af strukturelle ændringer i branchen.</a:t>
            </a:r>
          </a:p>
        </p:txBody>
      </p:sp>
      <p:grpSp>
        <p:nvGrpSpPr>
          <p:cNvPr id="11270" name="Gruppe 10"/>
          <p:cNvGrpSpPr>
            <a:grpSpLocks/>
          </p:cNvGrpSpPr>
          <p:nvPr/>
        </p:nvGrpSpPr>
        <p:grpSpPr bwMode="auto">
          <a:xfrm>
            <a:off x="503238" y="2747963"/>
            <a:ext cx="3201987" cy="2592387"/>
            <a:chOff x="509605" y="2555315"/>
            <a:chExt cx="3201992" cy="2592034"/>
          </a:xfrm>
        </p:grpSpPr>
        <p:pic>
          <p:nvPicPr>
            <p:cNvPr id="11273" name="Billed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820" y="2555315"/>
              <a:ext cx="3130777" cy="188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kstfelt 5"/>
            <p:cNvSpPr txBox="1">
              <a:spLocks noChangeArrowheads="1"/>
            </p:cNvSpPr>
            <p:nvPr/>
          </p:nvSpPr>
          <p:spPr bwMode="auto">
            <a:xfrm>
              <a:off x="509605" y="4501018"/>
              <a:ext cx="3201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r>
                <a:rPr lang="da-DK" altLang="da-DK" sz="900" b="1" smtClean="0">
                  <a:solidFill>
                    <a:srgbClr val="000000"/>
                  </a:solidFill>
                </a:rPr>
                <a:t>Antallet af revisorer i Revireg. er faldet med 280, svarende til 7% fra 2014 til 2015. Siden 2012 er der  blevet 670 færre registrerede revisorer, et fald på 16%.</a:t>
              </a:r>
            </a:p>
          </p:txBody>
        </p:sp>
      </p:grpSp>
      <p:sp>
        <p:nvSpPr>
          <p:cNvPr id="11271" name="Tekstfelt 18"/>
          <p:cNvSpPr txBox="1">
            <a:spLocks noChangeArrowheads="1"/>
          </p:cNvSpPr>
          <p:nvPr/>
        </p:nvSpPr>
        <p:spPr bwMode="auto">
          <a:xfrm>
            <a:off x="4284663" y="4633913"/>
            <a:ext cx="4294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r>
              <a:rPr lang="da-DK" altLang="da-DK" sz="900" b="1" smtClean="0">
                <a:solidFill>
                  <a:srgbClr val="000000"/>
                </a:solidFill>
              </a:rPr>
              <a:t>Antallet af personlige medlemme og antallet af medlems-virksomheder, er fortsat for nedadgående, men faldet er aftagende.</a:t>
            </a:r>
          </a:p>
        </p:txBody>
      </p:sp>
      <p:graphicFrame>
        <p:nvGraphicFramePr>
          <p:cNvPr id="11272" name="Objekt 4"/>
          <p:cNvGraphicFramePr>
            <a:graphicFrameLocks noChangeAspect="1"/>
          </p:cNvGraphicFramePr>
          <p:nvPr/>
        </p:nvGraphicFramePr>
        <p:xfrm>
          <a:off x="4392613" y="2797175"/>
          <a:ext cx="4186237" cy="1833563"/>
        </p:xfrm>
        <a:graphic>
          <a:graphicData uri="http://schemas.openxmlformats.org/presentationml/2006/ole">
            <mc:AlternateContent xmlns:mc="http://schemas.openxmlformats.org/markup-compatibility/2006">
              <mc:Choice xmlns:v="urn:schemas-microsoft-com:vml" Requires="v">
                <p:oleObj spid="_x0000_s4102" name="Regneark" r:id="rId5" imgW="5210287" imgH="1828720" progId="Excel.Sheet.12">
                  <p:embed/>
                </p:oleObj>
              </mc:Choice>
              <mc:Fallback>
                <p:oleObj name="Regneark" r:id="rId5" imgW="5210287" imgH="1828720"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613" y="2797175"/>
                        <a:ext cx="4186237"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5892517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dsholder til slidenummer 5"/>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a:r>
              <a:rPr lang="da-DK" altLang="da-DK" sz="800" smtClean="0">
                <a:solidFill>
                  <a:srgbClr val="000000"/>
                </a:solidFill>
              </a:rPr>
              <a:t>Side 4</a:t>
            </a:r>
          </a:p>
        </p:txBody>
      </p:sp>
      <p:sp>
        <p:nvSpPr>
          <p:cNvPr id="13315" name="Rectangle 2"/>
          <p:cNvSpPr>
            <a:spLocks noGrp="1" noChangeArrowheads="1"/>
          </p:cNvSpPr>
          <p:nvPr>
            <p:ph type="title"/>
          </p:nvPr>
        </p:nvSpPr>
        <p:spPr/>
        <p:txBody>
          <a:bodyPr/>
          <a:lstStyle/>
          <a:p>
            <a:pPr eaLnBrk="1" hangingPunct="1"/>
            <a:r>
              <a:rPr lang="da-DK" altLang="da-DK" smtClean="0"/>
              <a:t>Årsrapport 2015</a:t>
            </a:r>
          </a:p>
        </p:txBody>
      </p:sp>
      <p:sp>
        <p:nvSpPr>
          <p:cNvPr id="13316" name="Rectangle 8"/>
          <p:cNvSpPr txBox="1">
            <a:spLocks noChangeArrowheads="1"/>
          </p:cNvSpPr>
          <p:nvPr/>
        </p:nvSpPr>
        <p:spPr bwMode="auto">
          <a:xfrm>
            <a:off x="7183438" y="5919788"/>
            <a:ext cx="17986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ts val="1000"/>
              </a:lnSpc>
              <a:spcBef>
                <a:spcPct val="0"/>
              </a:spcBef>
            </a:pPr>
            <a:r>
              <a:rPr lang="da-DK" altLang="da-DK" sz="800" b="0" u="none" smtClean="0">
                <a:solidFill>
                  <a:srgbClr val="000000"/>
                </a:solidFill>
                <a:latin typeface="Verdana" panose="020B0604030504040204" pitchFamily="34" charset="0"/>
              </a:rPr>
              <a:t>Generalforsamling 26. maj 2016</a:t>
            </a:r>
          </a:p>
        </p:txBody>
      </p:sp>
      <p:sp>
        <p:nvSpPr>
          <p:cNvPr id="13317" name="Tekstfelt 3"/>
          <p:cNvSpPr txBox="1">
            <a:spLocks noChangeArrowheads="1"/>
          </p:cNvSpPr>
          <p:nvPr/>
        </p:nvSpPr>
        <p:spPr bwMode="auto">
          <a:xfrm>
            <a:off x="503238" y="2168525"/>
            <a:ext cx="6170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r>
              <a:rPr lang="da-DK" altLang="da-DK" sz="2000" b="1" smtClean="0">
                <a:solidFill>
                  <a:srgbClr val="000000"/>
                </a:solidFill>
              </a:rPr>
              <a:t>Omsætning påvirkes af den obligatoriske</a:t>
            </a:r>
          </a:p>
          <a:p>
            <a:pPr eaLnBrk="1" hangingPunct="1"/>
            <a:r>
              <a:rPr lang="da-DK" altLang="da-DK" sz="2000" b="1" smtClean="0">
                <a:solidFill>
                  <a:srgbClr val="000000"/>
                </a:solidFill>
              </a:rPr>
              <a:t>efteruddannelses periode på 3 år.</a:t>
            </a:r>
          </a:p>
        </p:txBody>
      </p:sp>
      <p:sp>
        <p:nvSpPr>
          <p:cNvPr id="2" name="Tekstfelt 1"/>
          <p:cNvSpPr txBox="1"/>
          <p:nvPr/>
        </p:nvSpPr>
        <p:spPr>
          <a:xfrm>
            <a:off x="5426075" y="4005263"/>
            <a:ext cx="3676650" cy="938212"/>
          </a:xfrm>
          <a:prstGeom prst="rect">
            <a:avLst/>
          </a:prstGeom>
          <a:noFill/>
        </p:spPr>
        <p:txBody>
          <a:bodyPr wrap="none">
            <a:spAutoFit/>
          </a:bodyPr>
          <a:lstStyle/>
          <a:p>
            <a:pPr marL="171450" indent="-171450" eaLnBrk="1" hangingPunct="1">
              <a:buFont typeface="Arial" panose="020B0604020202020204" pitchFamily="34" charset="0"/>
              <a:buChar char="•"/>
              <a:defRPr/>
            </a:pPr>
            <a:r>
              <a:rPr lang="da-DK" sz="1100" b="1" dirty="0">
                <a:solidFill>
                  <a:srgbClr val="000000"/>
                </a:solidFill>
                <a:latin typeface="Verdana" panose="020B0604030504040204" pitchFamily="34" charset="0"/>
              </a:rPr>
              <a:t>Antallet af solgte kurser varierer markant</a:t>
            </a:r>
          </a:p>
          <a:p>
            <a:pPr eaLnBrk="1" hangingPunct="1">
              <a:defRPr/>
            </a:pPr>
            <a:r>
              <a:rPr lang="da-DK" sz="1100" b="1" dirty="0">
                <a:solidFill>
                  <a:srgbClr val="000000"/>
                </a:solidFill>
                <a:latin typeface="Verdana" panose="020B0604030504040204" pitchFamily="34" charset="0"/>
              </a:rPr>
              <a:t>    fra år til år.</a:t>
            </a:r>
          </a:p>
          <a:p>
            <a:pPr marL="171450" indent="-171450" eaLnBrk="1" hangingPunct="1">
              <a:buFont typeface="Arial" panose="020B0604020202020204" pitchFamily="34" charset="0"/>
              <a:buChar char="•"/>
              <a:defRPr/>
            </a:pPr>
            <a:r>
              <a:rPr lang="da-DK" sz="1100" b="1" dirty="0">
                <a:solidFill>
                  <a:srgbClr val="000000"/>
                </a:solidFill>
                <a:latin typeface="Verdana" panose="020B0604030504040204" pitchFamily="34" charset="0"/>
              </a:rPr>
              <a:t>Markedet for efteruddannelse er skærpet,</a:t>
            </a:r>
          </a:p>
          <a:p>
            <a:pPr eaLnBrk="1" hangingPunct="1">
              <a:defRPr/>
            </a:pPr>
            <a:r>
              <a:rPr lang="da-DK" sz="1100" b="1" dirty="0">
                <a:solidFill>
                  <a:srgbClr val="000000"/>
                </a:solidFill>
                <a:latin typeface="Verdana" panose="020B0604030504040204" pitchFamily="34" charset="0"/>
              </a:rPr>
              <a:t>    dels </a:t>
            </a:r>
            <a:r>
              <a:rPr lang="da-DK" sz="1100" b="1" dirty="0" err="1">
                <a:solidFill>
                  <a:srgbClr val="000000"/>
                </a:solidFill>
                <a:latin typeface="Verdana" panose="020B0604030504040204" pitchFamily="34" charset="0"/>
              </a:rPr>
              <a:t>p.gr.a</a:t>
            </a:r>
            <a:r>
              <a:rPr lang="da-DK" sz="1100" b="1" dirty="0">
                <a:solidFill>
                  <a:srgbClr val="000000"/>
                </a:solidFill>
                <a:latin typeface="Verdana" panose="020B0604030504040204" pitchFamily="34" charset="0"/>
              </a:rPr>
              <a:t>. færre revisorer, dels grundet</a:t>
            </a:r>
          </a:p>
          <a:p>
            <a:pPr eaLnBrk="1" hangingPunct="1">
              <a:defRPr/>
            </a:pPr>
            <a:r>
              <a:rPr lang="da-DK" sz="1100" b="1" dirty="0">
                <a:solidFill>
                  <a:srgbClr val="000000"/>
                </a:solidFill>
                <a:latin typeface="Verdana" panose="020B0604030504040204" pitchFamily="34" charset="0"/>
              </a:rPr>
              <a:t>    skærpet konkurrence.</a:t>
            </a:r>
          </a:p>
        </p:txBody>
      </p:sp>
      <p:pic>
        <p:nvPicPr>
          <p:cNvPr id="13319" name="Billed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388" y="3151188"/>
            <a:ext cx="4803775"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60647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smtClean="0">
                <a:solidFill>
                  <a:srgbClr val="000000"/>
                </a:solidFill>
              </a:rPr>
              <a:t>Side </a:t>
            </a:r>
            <a:fld id="{DFCAEE8D-834B-4456-88BD-094E1BC6CE00}" type="slidenum">
              <a:rPr lang="da-DK" sz="800" smtClean="0">
                <a:solidFill>
                  <a:srgbClr val="000000"/>
                </a:solidFill>
              </a:rPr>
              <a:pPr eaLnBrk="1" hangingPunct="1"/>
              <a:t>3</a:t>
            </a:fld>
            <a:endParaRPr lang="da-DK" sz="800" smtClean="0">
              <a:solidFill>
                <a:srgbClr val="000000"/>
              </a:solidFill>
            </a:endParaRPr>
          </a:p>
        </p:txBody>
      </p:sp>
      <p:sp>
        <p:nvSpPr>
          <p:cNvPr id="17411" name="Rectangle 3"/>
          <p:cNvSpPr>
            <a:spLocks noGrp="1" noChangeArrowheads="1"/>
          </p:cNvSpPr>
          <p:nvPr>
            <p:ph type="body" idx="1"/>
          </p:nvPr>
        </p:nvSpPr>
        <p:spPr>
          <a:xfrm>
            <a:off x="752575" y="2060848"/>
            <a:ext cx="6478588" cy="4111625"/>
          </a:xfrm>
        </p:spPr>
        <p:txBody>
          <a:bodyPr/>
          <a:lstStyle/>
          <a:p>
            <a:pPr lvl="1" indent="0" eaLnBrk="1" hangingPunct="1"/>
            <a:endParaRPr lang="da-DK" sz="3200" dirty="0" smtClean="0"/>
          </a:p>
          <a:p>
            <a:pPr lvl="1" indent="0" eaLnBrk="1" hangingPunct="1"/>
            <a:r>
              <a:rPr lang="da-DK" sz="3200" b="1" dirty="0" smtClean="0"/>
              <a:t>1. Valg af dirigent</a:t>
            </a:r>
          </a:p>
          <a:p>
            <a:pPr lvl="1" indent="0" eaLnBrk="1" hangingPunct="1"/>
            <a:endParaRPr lang="da-DK" sz="3200" dirty="0" smtClean="0"/>
          </a:p>
          <a:p>
            <a:pPr lvl="1" indent="0" eaLnBrk="1" hangingPunct="1"/>
            <a:r>
              <a:rPr lang="da-DK" sz="2000" dirty="0" smtClean="0"/>
              <a:t>Bestyrelsen foreslår:</a:t>
            </a:r>
          </a:p>
          <a:p>
            <a:pPr lvl="1" indent="0" eaLnBrk="1" hangingPunct="1"/>
            <a:endParaRPr lang="da-DK" sz="2000" dirty="0" smtClean="0"/>
          </a:p>
          <a:p>
            <a:pPr lvl="1" indent="0" eaLnBrk="1" hangingPunct="1"/>
            <a:r>
              <a:rPr lang="da-DK" sz="2000" dirty="0" smtClean="0"/>
              <a:t>advokat Anders Lavesen</a:t>
            </a:r>
          </a:p>
        </p:txBody>
      </p:sp>
      <p:pic>
        <p:nvPicPr>
          <p:cNvPr id="17412"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http://www.bjertbettebigband.dk/dirigen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013" y="4976813"/>
            <a:ext cx="154781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http://www.bjertbettebigband.dk/dirigen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504" y="4971918"/>
            <a:ext cx="1563290" cy="147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http://www.bjertbettebigband.dk/dirigen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7463" y="4976813"/>
            <a:ext cx="154781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6" descr="http://www.bjertbettebigband.dk/dirigen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275" y="4976813"/>
            <a:ext cx="15478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6" descr="http://www.bjertbettebigband.dk/dirigen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088" y="4976813"/>
            <a:ext cx="1547812"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1267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dsholder til slidenummer 5"/>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a:r>
              <a:rPr lang="da-DK" altLang="da-DK" sz="800" smtClean="0">
                <a:solidFill>
                  <a:srgbClr val="000000"/>
                </a:solidFill>
              </a:rPr>
              <a:t>Side 5</a:t>
            </a:r>
          </a:p>
        </p:txBody>
      </p:sp>
      <p:sp>
        <p:nvSpPr>
          <p:cNvPr id="15363" name="Rectangle 2"/>
          <p:cNvSpPr>
            <a:spLocks noGrp="1" noChangeArrowheads="1"/>
          </p:cNvSpPr>
          <p:nvPr>
            <p:ph type="title"/>
          </p:nvPr>
        </p:nvSpPr>
        <p:spPr/>
        <p:txBody>
          <a:bodyPr/>
          <a:lstStyle/>
          <a:p>
            <a:pPr eaLnBrk="1" hangingPunct="1"/>
            <a:r>
              <a:rPr lang="da-DK" altLang="da-DK" smtClean="0"/>
              <a:t>Årsrapport 2015</a:t>
            </a:r>
          </a:p>
        </p:txBody>
      </p:sp>
      <p:sp>
        <p:nvSpPr>
          <p:cNvPr id="15364" name="Rectangle 8"/>
          <p:cNvSpPr txBox="1">
            <a:spLocks noChangeArrowheads="1"/>
          </p:cNvSpPr>
          <p:nvPr/>
        </p:nvSpPr>
        <p:spPr bwMode="auto">
          <a:xfrm>
            <a:off x="7183438" y="5919788"/>
            <a:ext cx="17986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ts val="1000"/>
              </a:lnSpc>
              <a:spcBef>
                <a:spcPct val="0"/>
              </a:spcBef>
            </a:pPr>
            <a:r>
              <a:rPr lang="da-DK" altLang="da-DK" sz="800" b="0" u="none" smtClean="0">
                <a:solidFill>
                  <a:srgbClr val="000000"/>
                </a:solidFill>
                <a:latin typeface="Verdana" panose="020B0604030504040204" pitchFamily="34" charset="0"/>
              </a:rPr>
              <a:t>Generalforsamling 26. maj 2016</a:t>
            </a:r>
          </a:p>
        </p:txBody>
      </p:sp>
      <p:pic>
        <p:nvPicPr>
          <p:cNvPr id="15365" name="Bille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675" y="2230438"/>
            <a:ext cx="7424738"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43273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slidenummer 5"/>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a:r>
              <a:rPr lang="da-DK" altLang="da-DK" sz="800" smtClean="0">
                <a:solidFill>
                  <a:srgbClr val="000000"/>
                </a:solidFill>
              </a:rPr>
              <a:t>Side 6</a:t>
            </a:r>
          </a:p>
        </p:txBody>
      </p:sp>
      <p:sp>
        <p:nvSpPr>
          <p:cNvPr id="17411" name="Rectangle 2"/>
          <p:cNvSpPr>
            <a:spLocks noGrp="1" noChangeArrowheads="1"/>
          </p:cNvSpPr>
          <p:nvPr>
            <p:ph type="title"/>
          </p:nvPr>
        </p:nvSpPr>
        <p:spPr/>
        <p:txBody>
          <a:bodyPr/>
          <a:lstStyle/>
          <a:p>
            <a:pPr eaLnBrk="1" hangingPunct="1"/>
            <a:r>
              <a:rPr lang="da-DK" altLang="da-DK" smtClean="0"/>
              <a:t>Årsrapport 2015</a:t>
            </a:r>
          </a:p>
        </p:txBody>
      </p:sp>
      <p:sp>
        <p:nvSpPr>
          <p:cNvPr id="17412" name="Rectangle 8"/>
          <p:cNvSpPr txBox="1">
            <a:spLocks noChangeArrowheads="1"/>
          </p:cNvSpPr>
          <p:nvPr/>
        </p:nvSpPr>
        <p:spPr bwMode="auto">
          <a:xfrm>
            <a:off x="7183438" y="5919788"/>
            <a:ext cx="17986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ts val="1000"/>
              </a:lnSpc>
              <a:spcBef>
                <a:spcPct val="0"/>
              </a:spcBef>
            </a:pPr>
            <a:r>
              <a:rPr lang="da-DK" altLang="da-DK" sz="800" b="0" u="none" smtClean="0">
                <a:solidFill>
                  <a:srgbClr val="000000"/>
                </a:solidFill>
                <a:latin typeface="Verdana" panose="020B0604030504040204" pitchFamily="34" charset="0"/>
              </a:rPr>
              <a:t>Generalforsamling 26. maj 2016</a:t>
            </a:r>
          </a:p>
        </p:txBody>
      </p:sp>
      <p:pic>
        <p:nvPicPr>
          <p:cNvPr id="17413"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675" y="2420938"/>
            <a:ext cx="5618163"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357401"/>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dsholder til slidenummer 5"/>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a:r>
              <a:rPr lang="da-DK" altLang="da-DK" sz="800" smtClean="0">
                <a:solidFill>
                  <a:srgbClr val="000000"/>
                </a:solidFill>
              </a:rPr>
              <a:t>Side 7</a:t>
            </a:r>
          </a:p>
        </p:txBody>
      </p:sp>
      <p:sp>
        <p:nvSpPr>
          <p:cNvPr id="19459" name="Rectangle 2"/>
          <p:cNvSpPr>
            <a:spLocks noGrp="1" noChangeArrowheads="1"/>
          </p:cNvSpPr>
          <p:nvPr>
            <p:ph type="title"/>
          </p:nvPr>
        </p:nvSpPr>
        <p:spPr/>
        <p:txBody>
          <a:bodyPr/>
          <a:lstStyle/>
          <a:p>
            <a:pPr eaLnBrk="1" hangingPunct="1"/>
            <a:r>
              <a:rPr lang="da-DK" altLang="da-DK" smtClean="0"/>
              <a:t>Årsrapport 2015</a:t>
            </a:r>
          </a:p>
        </p:txBody>
      </p:sp>
      <p:sp>
        <p:nvSpPr>
          <p:cNvPr id="19460" name="Rectangle 8"/>
          <p:cNvSpPr txBox="1">
            <a:spLocks noChangeArrowheads="1"/>
          </p:cNvSpPr>
          <p:nvPr/>
        </p:nvSpPr>
        <p:spPr bwMode="auto">
          <a:xfrm>
            <a:off x="7183438" y="5919788"/>
            <a:ext cx="17986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ts val="1000"/>
              </a:lnSpc>
              <a:spcBef>
                <a:spcPct val="0"/>
              </a:spcBef>
            </a:pPr>
            <a:r>
              <a:rPr lang="da-DK" altLang="da-DK" sz="800" b="0" u="none" smtClean="0">
                <a:solidFill>
                  <a:srgbClr val="000000"/>
                </a:solidFill>
                <a:latin typeface="Verdana" panose="020B0604030504040204" pitchFamily="34" charset="0"/>
              </a:rPr>
              <a:t>Generalforsamling 26. maj 2016</a:t>
            </a:r>
          </a:p>
        </p:txBody>
      </p:sp>
      <p:pic>
        <p:nvPicPr>
          <p:cNvPr id="19461" name="Billed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8" y="2384425"/>
            <a:ext cx="558165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420498"/>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dsholder til slidenummer 5"/>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a:r>
              <a:rPr lang="da-DK" altLang="da-DK" sz="800" smtClean="0">
                <a:solidFill>
                  <a:srgbClr val="000000"/>
                </a:solidFill>
              </a:rPr>
              <a:t>Side 8</a:t>
            </a:r>
          </a:p>
        </p:txBody>
      </p:sp>
      <p:sp>
        <p:nvSpPr>
          <p:cNvPr id="21507" name="Rectangle 2"/>
          <p:cNvSpPr>
            <a:spLocks noGrp="1" noChangeArrowheads="1"/>
          </p:cNvSpPr>
          <p:nvPr>
            <p:ph type="title"/>
          </p:nvPr>
        </p:nvSpPr>
        <p:spPr/>
        <p:txBody>
          <a:bodyPr/>
          <a:lstStyle/>
          <a:p>
            <a:pPr eaLnBrk="1" hangingPunct="1"/>
            <a:r>
              <a:rPr lang="da-DK" altLang="da-DK" smtClean="0"/>
              <a:t>Årsrapport 2015</a:t>
            </a:r>
          </a:p>
        </p:txBody>
      </p:sp>
      <p:sp>
        <p:nvSpPr>
          <p:cNvPr id="21508" name="Rectangle 8"/>
          <p:cNvSpPr txBox="1">
            <a:spLocks noChangeArrowheads="1"/>
          </p:cNvSpPr>
          <p:nvPr/>
        </p:nvSpPr>
        <p:spPr bwMode="auto">
          <a:xfrm>
            <a:off x="7183438" y="5919788"/>
            <a:ext cx="17986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ts val="1000"/>
              </a:lnSpc>
              <a:spcBef>
                <a:spcPct val="0"/>
              </a:spcBef>
            </a:pPr>
            <a:r>
              <a:rPr lang="da-DK" altLang="da-DK" sz="800" b="0" u="none" smtClean="0">
                <a:solidFill>
                  <a:srgbClr val="000000"/>
                </a:solidFill>
                <a:latin typeface="Verdana" panose="020B0604030504040204" pitchFamily="34" charset="0"/>
              </a:rPr>
              <a:t>Generalforsamling 26. maj 2016</a:t>
            </a:r>
          </a:p>
        </p:txBody>
      </p:sp>
      <p:pic>
        <p:nvPicPr>
          <p:cNvPr id="21509" name="Bille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675" y="2349500"/>
            <a:ext cx="57086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485787"/>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dsholder til slidenummer 5"/>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a:r>
              <a:rPr lang="da-DK" altLang="da-DK" sz="800" smtClean="0">
                <a:solidFill>
                  <a:srgbClr val="000000"/>
                </a:solidFill>
              </a:rPr>
              <a:t>Side 9</a:t>
            </a:r>
          </a:p>
        </p:txBody>
      </p:sp>
      <p:sp>
        <p:nvSpPr>
          <p:cNvPr id="23555" name="Rectangle 2"/>
          <p:cNvSpPr>
            <a:spLocks noGrp="1" noChangeArrowheads="1"/>
          </p:cNvSpPr>
          <p:nvPr>
            <p:ph type="title"/>
          </p:nvPr>
        </p:nvSpPr>
        <p:spPr/>
        <p:txBody>
          <a:bodyPr/>
          <a:lstStyle/>
          <a:p>
            <a:pPr eaLnBrk="1" hangingPunct="1"/>
            <a:r>
              <a:rPr lang="da-DK" altLang="da-DK" smtClean="0"/>
              <a:t>Årsrapport 2015</a:t>
            </a:r>
          </a:p>
        </p:txBody>
      </p:sp>
      <p:sp>
        <p:nvSpPr>
          <p:cNvPr id="23556" name="Rectangle 8"/>
          <p:cNvSpPr txBox="1">
            <a:spLocks noChangeArrowheads="1"/>
          </p:cNvSpPr>
          <p:nvPr/>
        </p:nvSpPr>
        <p:spPr bwMode="auto">
          <a:xfrm>
            <a:off x="7183438" y="5919788"/>
            <a:ext cx="17986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ts val="1000"/>
              </a:lnSpc>
              <a:spcBef>
                <a:spcPct val="0"/>
              </a:spcBef>
            </a:pPr>
            <a:r>
              <a:rPr lang="da-DK" altLang="da-DK" sz="800" b="0" u="none" smtClean="0">
                <a:solidFill>
                  <a:srgbClr val="000000"/>
                </a:solidFill>
                <a:latin typeface="Verdana" panose="020B0604030504040204" pitchFamily="34" charset="0"/>
              </a:rPr>
              <a:t>Generalforsamling 26. maj 2016</a:t>
            </a:r>
          </a:p>
        </p:txBody>
      </p:sp>
      <p:sp>
        <p:nvSpPr>
          <p:cNvPr id="23557" name="Tekstfelt 3"/>
          <p:cNvSpPr txBox="1">
            <a:spLocks noChangeArrowheads="1"/>
          </p:cNvSpPr>
          <p:nvPr/>
        </p:nvSpPr>
        <p:spPr bwMode="auto">
          <a:xfrm>
            <a:off x="503238" y="2168525"/>
            <a:ext cx="2314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r>
              <a:rPr lang="da-DK" altLang="da-DK" sz="2000" b="1" smtClean="0">
                <a:solidFill>
                  <a:srgbClr val="000000"/>
                </a:solidFill>
              </a:rPr>
              <a:t>Omkostninger.</a:t>
            </a:r>
          </a:p>
        </p:txBody>
      </p:sp>
      <p:pic>
        <p:nvPicPr>
          <p:cNvPr id="23558" name="Bille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675" y="2941638"/>
            <a:ext cx="7889875"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690633"/>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dsholder til slidenummer 5"/>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a:r>
              <a:rPr lang="da-DK" altLang="da-DK" sz="800" smtClean="0">
                <a:solidFill>
                  <a:srgbClr val="000000"/>
                </a:solidFill>
              </a:rPr>
              <a:t>Side 10</a:t>
            </a:r>
          </a:p>
        </p:txBody>
      </p:sp>
      <p:sp>
        <p:nvSpPr>
          <p:cNvPr id="25603" name="Rectangle 2"/>
          <p:cNvSpPr>
            <a:spLocks noGrp="1" noChangeArrowheads="1"/>
          </p:cNvSpPr>
          <p:nvPr>
            <p:ph type="title"/>
          </p:nvPr>
        </p:nvSpPr>
        <p:spPr/>
        <p:txBody>
          <a:bodyPr/>
          <a:lstStyle/>
          <a:p>
            <a:pPr eaLnBrk="1" hangingPunct="1"/>
            <a:r>
              <a:rPr lang="da-DK" altLang="da-DK" smtClean="0"/>
              <a:t>Årsrapport 2015</a:t>
            </a:r>
          </a:p>
        </p:txBody>
      </p:sp>
      <p:sp>
        <p:nvSpPr>
          <p:cNvPr id="25604" name="Rectangle 8"/>
          <p:cNvSpPr txBox="1">
            <a:spLocks noChangeArrowheads="1"/>
          </p:cNvSpPr>
          <p:nvPr/>
        </p:nvSpPr>
        <p:spPr bwMode="auto">
          <a:xfrm>
            <a:off x="7183438" y="5919788"/>
            <a:ext cx="17986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ts val="1000"/>
              </a:lnSpc>
              <a:spcBef>
                <a:spcPct val="0"/>
              </a:spcBef>
            </a:pPr>
            <a:r>
              <a:rPr lang="da-DK" altLang="da-DK" sz="800" b="0" u="none" smtClean="0">
                <a:solidFill>
                  <a:srgbClr val="000000"/>
                </a:solidFill>
                <a:latin typeface="Verdana" panose="020B0604030504040204" pitchFamily="34" charset="0"/>
              </a:rPr>
              <a:t>Generalforsamling 26. maj 2016</a:t>
            </a:r>
          </a:p>
        </p:txBody>
      </p:sp>
      <p:sp>
        <p:nvSpPr>
          <p:cNvPr id="25605" name="Tekstfelt 3"/>
          <p:cNvSpPr txBox="1">
            <a:spLocks noChangeArrowheads="1"/>
          </p:cNvSpPr>
          <p:nvPr/>
        </p:nvSpPr>
        <p:spPr bwMode="auto">
          <a:xfrm>
            <a:off x="503238" y="2168525"/>
            <a:ext cx="2314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r>
              <a:rPr lang="da-DK" altLang="da-DK" sz="2000" b="1" smtClean="0">
                <a:solidFill>
                  <a:srgbClr val="000000"/>
                </a:solidFill>
              </a:rPr>
              <a:t>Omkostninger.</a:t>
            </a:r>
          </a:p>
        </p:txBody>
      </p:sp>
      <p:pic>
        <p:nvPicPr>
          <p:cNvPr id="25606" name="Bille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0475" y="2178050"/>
            <a:ext cx="37846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Billed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568575"/>
            <a:ext cx="4567238"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756179"/>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dsholder til slidenummer 5"/>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a:r>
              <a:rPr lang="da-DK" altLang="da-DK" sz="800" smtClean="0">
                <a:solidFill>
                  <a:srgbClr val="000000"/>
                </a:solidFill>
              </a:rPr>
              <a:t>Side 11</a:t>
            </a:r>
          </a:p>
        </p:txBody>
      </p:sp>
      <p:sp>
        <p:nvSpPr>
          <p:cNvPr id="27651" name="Rectangle 2"/>
          <p:cNvSpPr>
            <a:spLocks noGrp="1" noChangeArrowheads="1"/>
          </p:cNvSpPr>
          <p:nvPr>
            <p:ph type="title"/>
          </p:nvPr>
        </p:nvSpPr>
        <p:spPr/>
        <p:txBody>
          <a:bodyPr/>
          <a:lstStyle/>
          <a:p>
            <a:pPr eaLnBrk="1" hangingPunct="1"/>
            <a:r>
              <a:rPr lang="da-DK" altLang="da-DK" smtClean="0"/>
              <a:t>Årsrapport 2015</a:t>
            </a:r>
          </a:p>
        </p:txBody>
      </p:sp>
      <p:sp>
        <p:nvSpPr>
          <p:cNvPr id="27652" name="Rectangle 8"/>
          <p:cNvSpPr txBox="1">
            <a:spLocks noChangeArrowheads="1"/>
          </p:cNvSpPr>
          <p:nvPr/>
        </p:nvSpPr>
        <p:spPr bwMode="auto">
          <a:xfrm>
            <a:off x="7183438" y="5919788"/>
            <a:ext cx="17986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ts val="1000"/>
              </a:lnSpc>
              <a:spcBef>
                <a:spcPct val="0"/>
              </a:spcBef>
            </a:pPr>
            <a:r>
              <a:rPr lang="da-DK" altLang="da-DK" sz="800" b="0" u="none" smtClean="0">
                <a:solidFill>
                  <a:srgbClr val="000000"/>
                </a:solidFill>
                <a:latin typeface="Verdana" panose="020B0604030504040204" pitchFamily="34" charset="0"/>
              </a:rPr>
              <a:t>Generalforsamling 26. maj 2016</a:t>
            </a:r>
          </a:p>
        </p:txBody>
      </p:sp>
      <p:sp>
        <p:nvSpPr>
          <p:cNvPr id="27653" name="Tekstfelt 3"/>
          <p:cNvSpPr txBox="1">
            <a:spLocks noChangeArrowheads="1"/>
          </p:cNvSpPr>
          <p:nvPr/>
        </p:nvSpPr>
        <p:spPr bwMode="auto">
          <a:xfrm>
            <a:off x="503238" y="2168525"/>
            <a:ext cx="2314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r>
              <a:rPr lang="da-DK" altLang="da-DK" sz="2000" b="1" smtClean="0">
                <a:solidFill>
                  <a:srgbClr val="000000"/>
                </a:solidFill>
              </a:rPr>
              <a:t>Omkostninger.</a:t>
            </a:r>
          </a:p>
        </p:txBody>
      </p:sp>
      <p:pic>
        <p:nvPicPr>
          <p:cNvPr id="27654" name="Billed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2368550"/>
            <a:ext cx="4075113"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Billed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4675" y="2568575"/>
            <a:ext cx="3997325"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825554"/>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dsholder til slidenummer 5"/>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a:r>
              <a:rPr lang="da-DK" altLang="da-DK" sz="800" smtClean="0">
                <a:solidFill>
                  <a:srgbClr val="000000"/>
                </a:solidFill>
              </a:rPr>
              <a:t>Side 12</a:t>
            </a:r>
          </a:p>
        </p:txBody>
      </p:sp>
      <p:sp>
        <p:nvSpPr>
          <p:cNvPr id="29699" name="Rectangle 2"/>
          <p:cNvSpPr>
            <a:spLocks noGrp="1" noChangeArrowheads="1"/>
          </p:cNvSpPr>
          <p:nvPr>
            <p:ph type="title"/>
          </p:nvPr>
        </p:nvSpPr>
        <p:spPr>
          <a:xfrm>
            <a:off x="574675" y="741363"/>
            <a:ext cx="6478588" cy="815975"/>
          </a:xfrm>
        </p:spPr>
        <p:txBody>
          <a:bodyPr/>
          <a:lstStyle/>
          <a:p>
            <a:pPr eaLnBrk="1" hangingPunct="1"/>
            <a:r>
              <a:rPr lang="da-DK" altLang="da-DK" smtClean="0"/>
              <a:t>Årsrapport 2015</a:t>
            </a:r>
          </a:p>
        </p:txBody>
      </p:sp>
      <p:sp>
        <p:nvSpPr>
          <p:cNvPr id="29700" name="Rectangle 8"/>
          <p:cNvSpPr txBox="1">
            <a:spLocks noChangeArrowheads="1"/>
          </p:cNvSpPr>
          <p:nvPr/>
        </p:nvSpPr>
        <p:spPr bwMode="auto">
          <a:xfrm>
            <a:off x="7183438" y="5919788"/>
            <a:ext cx="17986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ts val="1000"/>
              </a:lnSpc>
              <a:spcBef>
                <a:spcPct val="0"/>
              </a:spcBef>
            </a:pPr>
            <a:r>
              <a:rPr lang="da-DK" altLang="da-DK" sz="800" b="0" u="none" smtClean="0">
                <a:solidFill>
                  <a:srgbClr val="000000"/>
                </a:solidFill>
                <a:latin typeface="Verdana" panose="020B0604030504040204" pitchFamily="34" charset="0"/>
              </a:rPr>
              <a:t>Generalforsamling 26. maj 2016</a:t>
            </a:r>
          </a:p>
        </p:txBody>
      </p:sp>
      <p:pic>
        <p:nvPicPr>
          <p:cNvPr id="29701"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665288"/>
            <a:ext cx="7962900"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358466"/>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dsholder til diasnummer 5"/>
          <p:cNvSpPr>
            <a:spLocks noGrp="1"/>
          </p:cNvSpPr>
          <p:nvPr>
            <p:ph type="sldNum" sz="quarter" idx="12"/>
          </p:nvPr>
        </p:nvSpPr>
        <p:spPr>
          <a:noFill/>
        </p:spPr>
        <p:txBody>
          <a:bodyPr/>
          <a:lstStyle>
            <a:lvl1pPr eaLnBrk="0" hangingPunct="0">
              <a:defRPr sz="1200">
                <a:solidFill>
                  <a:schemeClr val="tx1"/>
                </a:solidFill>
                <a:latin typeface="Verdana" pitchFamily="34" charset="0"/>
              </a:defRPr>
            </a:lvl1pPr>
            <a:lvl2pPr marL="557213" indent="-214313" eaLnBrk="0" hangingPunct="0">
              <a:defRPr sz="1200">
                <a:solidFill>
                  <a:schemeClr val="tx1"/>
                </a:solidFill>
                <a:latin typeface="Verdana" pitchFamily="34" charset="0"/>
              </a:defRPr>
            </a:lvl2pPr>
            <a:lvl3pPr marL="857250" indent="-171450" eaLnBrk="0" hangingPunct="0">
              <a:defRPr sz="1200">
                <a:solidFill>
                  <a:schemeClr val="tx1"/>
                </a:solidFill>
                <a:latin typeface="Verdana" pitchFamily="34" charset="0"/>
              </a:defRPr>
            </a:lvl3pPr>
            <a:lvl4pPr marL="1200150" indent="-171450" eaLnBrk="0" hangingPunct="0">
              <a:defRPr sz="1200">
                <a:solidFill>
                  <a:schemeClr val="tx1"/>
                </a:solidFill>
                <a:latin typeface="Verdana" pitchFamily="34" charset="0"/>
              </a:defRPr>
            </a:lvl4pPr>
            <a:lvl5pPr marL="1543050" indent="-171450" eaLnBrk="0" hangingPunct="0">
              <a:defRPr sz="1200">
                <a:solidFill>
                  <a:schemeClr val="tx1"/>
                </a:solidFill>
                <a:latin typeface="Verdana" pitchFamily="34" charset="0"/>
              </a:defRPr>
            </a:lvl5pPr>
            <a:lvl6pPr marL="1885950" indent="-171450" eaLnBrk="0" fontAlgn="base" hangingPunct="0">
              <a:spcBef>
                <a:spcPct val="0"/>
              </a:spcBef>
              <a:spcAft>
                <a:spcPct val="0"/>
              </a:spcAft>
              <a:defRPr sz="1200">
                <a:solidFill>
                  <a:schemeClr val="tx1"/>
                </a:solidFill>
                <a:latin typeface="Verdana" pitchFamily="34" charset="0"/>
              </a:defRPr>
            </a:lvl6pPr>
            <a:lvl7pPr marL="2228850" indent="-171450" eaLnBrk="0" fontAlgn="base" hangingPunct="0">
              <a:spcBef>
                <a:spcPct val="0"/>
              </a:spcBef>
              <a:spcAft>
                <a:spcPct val="0"/>
              </a:spcAft>
              <a:defRPr sz="1200">
                <a:solidFill>
                  <a:schemeClr val="tx1"/>
                </a:solidFill>
                <a:latin typeface="Verdana" pitchFamily="34" charset="0"/>
              </a:defRPr>
            </a:lvl7pPr>
            <a:lvl8pPr marL="2571750" indent="-171450" eaLnBrk="0" fontAlgn="base" hangingPunct="0">
              <a:spcBef>
                <a:spcPct val="0"/>
              </a:spcBef>
              <a:spcAft>
                <a:spcPct val="0"/>
              </a:spcAft>
              <a:defRPr sz="1200">
                <a:solidFill>
                  <a:schemeClr val="tx1"/>
                </a:solidFill>
                <a:latin typeface="Verdana" pitchFamily="34" charset="0"/>
              </a:defRPr>
            </a:lvl8pPr>
            <a:lvl9pPr marL="2914650" indent="-171450" eaLnBrk="0" fontAlgn="base" hangingPunct="0">
              <a:spcBef>
                <a:spcPct val="0"/>
              </a:spcBef>
              <a:spcAft>
                <a:spcPct val="0"/>
              </a:spcAft>
              <a:defRPr sz="1200">
                <a:solidFill>
                  <a:schemeClr val="tx1"/>
                </a:solidFill>
                <a:latin typeface="Verdana" pitchFamily="34" charset="0"/>
              </a:defRPr>
            </a:lvl9pPr>
          </a:lstStyle>
          <a:p>
            <a:pPr eaLnBrk="1" hangingPunct="1"/>
            <a:r>
              <a:rPr lang="da-DK" sz="600">
                <a:solidFill>
                  <a:srgbClr val="000000"/>
                </a:solidFill>
              </a:rPr>
              <a:t>Side </a:t>
            </a:r>
            <a:fld id="{59BB83AF-DF0D-4E8B-B813-9177F72E0A78}" type="slidenum">
              <a:rPr lang="da-DK" sz="600">
                <a:solidFill>
                  <a:srgbClr val="000000"/>
                </a:solidFill>
              </a:rPr>
              <a:pPr eaLnBrk="1" hangingPunct="1"/>
              <a:t>38</a:t>
            </a:fld>
            <a:endParaRPr lang="da-DK" sz="600">
              <a:solidFill>
                <a:srgbClr val="000000"/>
              </a:solidFill>
            </a:endParaRPr>
          </a:p>
        </p:txBody>
      </p:sp>
      <p:sp>
        <p:nvSpPr>
          <p:cNvPr id="45059" name="Rectangle 2"/>
          <p:cNvSpPr>
            <a:spLocks noGrp="1" noChangeArrowheads="1"/>
          </p:cNvSpPr>
          <p:nvPr>
            <p:ph type="body" idx="1"/>
          </p:nvPr>
        </p:nvSpPr>
        <p:spPr>
          <a:xfrm>
            <a:off x="827584" y="1484784"/>
            <a:ext cx="6516192" cy="4176464"/>
          </a:xfrm>
        </p:spPr>
        <p:txBody>
          <a:bodyPr/>
          <a:lstStyle/>
          <a:p>
            <a:pPr marL="315516" lvl="1" indent="-314325" eaLnBrk="1" hangingPunct="1"/>
            <a:endParaRPr lang="da-DK" sz="2100" dirty="0"/>
          </a:p>
          <a:p>
            <a:pPr marL="315516" lvl="1" indent="-314325" eaLnBrk="1" hangingPunct="1"/>
            <a:r>
              <a:rPr lang="da-DK" sz="2100" b="1" dirty="0"/>
              <a:t>5. </a:t>
            </a:r>
            <a:r>
              <a:rPr lang="da-DK" sz="1800" b="1" dirty="0"/>
              <a:t>Forslag fremsat af </a:t>
            </a:r>
            <a:r>
              <a:rPr lang="da-DK" sz="1800" b="1" dirty="0" smtClean="0"/>
              <a:t>bestyrelsen v. formand Jens Otto Damgaard</a:t>
            </a:r>
            <a:endParaRPr lang="da-DK" sz="1800" b="1" dirty="0"/>
          </a:p>
          <a:p>
            <a:pPr marL="315516" lvl="1" indent="-314325" eaLnBrk="1" hangingPunct="1"/>
            <a:endParaRPr lang="da-DK" sz="2100" b="1" dirty="0"/>
          </a:p>
          <a:p>
            <a:pPr marL="315516" lvl="1" indent="-314325" eaLnBrk="1" hangingPunct="1"/>
            <a:endParaRPr lang="da-DK" sz="2100" b="1" dirty="0"/>
          </a:p>
          <a:p>
            <a:pPr marL="315516" lvl="1" indent="-314325" eaLnBrk="1" hangingPunct="1">
              <a:buFontTx/>
              <a:buAutoNum type="arabicPeriod"/>
            </a:pPr>
            <a:r>
              <a:rPr lang="da-DK" sz="1600" dirty="0" smtClean="0"/>
              <a:t>Forslag </a:t>
            </a:r>
            <a:r>
              <a:rPr lang="da-DK" sz="1600" dirty="0"/>
              <a:t>– indsendelse af revisornævnskendelser </a:t>
            </a:r>
            <a:endParaRPr lang="da-DK" sz="1600" dirty="0" smtClean="0"/>
          </a:p>
          <a:p>
            <a:pPr marL="315516" lvl="1" indent="-314325" eaLnBrk="1" hangingPunct="1">
              <a:buFontTx/>
              <a:buAutoNum type="arabicPeriod"/>
            </a:pPr>
            <a:r>
              <a:rPr lang="da-DK" sz="1600" dirty="0" smtClean="0"/>
              <a:t>Forslag </a:t>
            </a:r>
            <a:r>
              <a:rPr lang="da-DK" sz="1600" dirty="0"/>
              <a:t>– </a:t>
            </a:r>
            <a:r>
              <a:rPr lang="da-DK" sz="1600" dirty="0" smtClean="0"/>
              <a:t>konsekvensændringer</a:t>
            </a:r>
            <a:endParaRPr lang="da-DK" dirty="0" smtClean="0"/>
          </a:p>
        </p:txBody>
      </p:sp>
      <p:pic>
        <p:nvPicPr>
          <p:cNvPr id="45060" name="Picture 3" descr="FSR_PPT_v01_Page_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8516" y="857251"/>
            <a:ext cx="1350169"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908725"/>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pPr marL="257175" indent="-257175"/>
            <a:r>
              <a:rPr lang="da-DK" sz="2400" dirty="0"/>
              <a:t>Forslag 1 </a:t>
            </a:r>
            <a:r>
              <a:rPr lang="da-DK" sz="2400" dirty="0" smtClean="0"/>
              <a:t>– indsendelse af revisornævnskendelser </a:t>
            </a:r>
            <a:r>
              <a:rPr lang="da-DK" sz="1800" u="sng" dirty="0"/>
              <a:t/>
            </a:r>
            <a:br>
              <a:rPr lang="da-DK" sz="1800" u="sng" dirty="0"/>
            </a:br>
            <a:endParaRPr lang="en-US" sz="1800" u="sng" dirty="0"/>
          </a:p>
        </p:txBody>
      </p:sp>
      <p:sp>
        <p:nvSpPr>
          <p:cNvPr id="46083" name="Pladsholder til indhold 2"/>
          <p:cNvSpPr>
            <a:spLocks noGrp="1"/>
          </p:cNvSpPr>
          <p:nvPr>
            <p:ph idx="1"/>
          </p:nvPr>
        </p:nvSpPr>
        <p:spPr/>
        <p:txBody>
          <a:bodyPr/>
          <a:lstStyle/>
          <a:p>
            <a:r>
              <a:rPr lang="da-DK" sz="1800" dirty="0" smtClean="0"/>
              <a:t>Det </a:t>
            </a:r>
            <a:r>
              <a:rPr lang="da-DK" sz="1800" dirty="0"/>
              <a:t>foreslås </a:t>
            </a:r>
            <a:r>
              <a:rPr lang="da-DK" sz="1800" dirty="0" smtClean="0"/>
              <a:t>at </a:t>
            </a:r>
            <a:r>
              <a:rPr lang="da-DK" sz="1800" dirty="0"/>
              <a:t>indsætte et nyt punkt i 4.11 med følgende ordlyd: </a:t>
            </a:r>
          </a:p>
          <a:p>
            <a:r>
              <a:rPr lang="da-DK" sz="1600" i="1" u="none" dirty="0" smtClean="0"/>
              <a:t>”</a:t>
            </a:r>
            <a:r>
              <a:rPr lang="da-DK" sz="1600" i="1" u="none" dirty="0"/>
              <a:t>Revisionsvirksomhederne er forpligtet til årligt at indsende offentliggjorte revisornævnskendelser med angivelse af navn på den eller de revisorer, tilknyttet revisionsvirksomheden, som har modtaget én eller flere alvorlige bøder for grove overtrædelser af den til enhver tid gældende revisorlovgivning</a:t>
            </a:r>
            <a:r>
              <a:rPr lang="da-DK" sz="1600" i="1" u="none" dirty="0" smtClean="0"/>
              <a:t>”.</a:t>
            </a:r>
            <a:endParaRPr lang="da-DK" sz="1600" u="none" dirty="0"/>
          </a:p>
        </p:txBody>
      </p:sp>
      <p:sp>
        <p:nvSpPr>
          <p:cNvPr id="46084" name="Pladsholder til diasnummer 3"/>
          <p:cNvSpPr>
            <a:spLocks noGrp="1"/>
          </p:cNvSpPr>
          <p:nvPr>
            <p:ph type="sldNum" sz="quarter" idx="12"/>
          </p:nvPr>
        </p:nvSpPr>
        <p:spPr>
          <a:noFill/>
        </p:spPr>
        <p:txBody>
          <a:bodyPr/>
          <a:lstStyle>
            <a:lvl1pPr eaLnBrk="0" hangingPunct="0">
              <a:defRPr sz="1200">
                <a:solidFill>
                  <a:schemeClr val="tx1"/>
                </a:solidFill>
                <a:latin typeface="Verdana" pitchFamily="34" charset="0"/>
              </a:defRPr>
            </a:lvl1pPr>
            <a:lvl2pPr marL="557213" indent="-214313" eaLnBrk="0" hangingPunct="0">
              <a:defRPr sz="1200">
                <a:solidFill>
                  <a:schemeClr val="tx1"/>
                </a:solidFill>
                <a:latin typeface="Verdana" pitchFamily="34" charset="0"/>
              </a:defRPr>
            </a:lvl2pPr>
            <a:lvl3pPr marL="857250" indent="-171450" eaLnBrk="0" hangingPunct="0">
              <a:defRPr sz="1200">
                <a:solidFill>
                  <a:schemeClr val="tx1"/>
                </a:solidFill>
                <a:latin typeface="Verdana" pitchFamily="34" charset="0"/>
              </a:defRPr>
            </a:lvl3pPr>
            <a:lvl4pPr marL="1200150" indent="-171450" eaLnBrk="0" hangingPunct="0">
              <a:defRPr sz="1200">
                <a:solidFill>
                  <a:schemeClr val="tx1"/>
                </a:solidFill>
                <a:latin typeface="Verdana" pitchFamily="34" charset="0"/>
              </a:defRPr>
            </a:lvl4pPr>
            <a:lvl5pPr marL="1543050" indent="-171450" eaLnBrk="0" hangingPunct="0">
              <a:defRPr sz="1200">
                <a:solidFill>
                  <a:schemeClr val="tx1"/>
                </a:solidFill>
                <a:latin typeface="Verdana" pitchFamily="34" charset="0"/>
              </a:defRPr>
            </a:lvl5pPr>
            <a:lvl6pPr marL="1885950" indent="-171450" eaLnBrk="0" fontAlgn="base" hangingPunct="0">
              <a:spcBef>
                <a:spcPct val="0"/>
              </a:spcBef>
              <a:spcAft>
                <a:spcPct val="0"/>
              </a:spcAft>
              <a:defRPr sz="1200">
                <a:solidFill>
                  <a:schemeClr val="tx1"/>
                </a:solidFill>
                <a:latin typeface="Verdana" pitchFamily="34" charset="0"/>
              </a:defRPr>
            </a:lvl6pPr>
            <a:lvl7pPr marL="2228850" indent="-171450" eaLnBrk="0" fontAlgn="base" hangingPunct="0">
              <a:spcBef>
                <a:spcPct val="0"/>
              </a:spcBef>
              <a:spcAft>
                <a:spcPct val="0"/>
              </a:spcAft>
              <a:defRPr sz="1200">
                <a:solidFill>
                  <a:schemeClr val="tx1"/>
                </a:solidFill>
                <a:latin typeface="Verdana" pitchFamily="34" charset="0"/>
              </a:defRPr>
            </a:lvl7pPr>
            <a:lvl8pPr marL="2571750" indent="-171450" eaLnBrk="0" fontAlgn="base" hangingPunct="0">
              <a:spcBef>
                <a:spcPct val="0"/>
              </a:spcBef>
              <a:spcAft>
                <a:spcPct val="0"/>
              </a:spcAft>
              <a:defRPr sz="1200">
                <a:solidFill>
                  <a:schemeClr val="tx1"/>
                </a:solidFill>
                <a:latin typeface="Verdana" pitchFamily="34" charset="0"/>
              </a:defRPr>
            </a:lvl8pPr>
            <a:lvl9pPr marL="2914650" indent="-171450" eaLnBrk="0" fontAlgn="base" hangingPunct="0">
              <a:spcBef>
                <a:spcPct val="0"/>
              </a:spcBef>
              <a:spcAft>
                <a:spcPct val="0"/>
              </a:spcAft>
              <a:defRPr sz="1200">
                <a:solidFill>
                  <a:schemeClr val="tx1"/>
                </a:solidFill>
                <a:latin typeface="Verdana" pitchFamily="34" charset="0"/>
              </a:defRPr>
            </a:lvl9pPr>
          </a:lstStyle>
          <a:p>
            <a:pPr eaLnBrk="1" hangingPunct="1"/>
            <a:r>
              <a:rPr lang="da-DK" sz="600">
                <a:solidFill>
                  <a:srgbClr val="000000"/>
                </a:solidFill>
              </a:rPr>
              <a:t>Side </a:t>
            </a:r>
            <a:fld id="{5BB49863-E701-40D0-8E47-02BF2356A3D6}" type="slidenum">
              <a:rPr lang="da-DK" sz="600">
                <a:solidFill>
                  <a:srgbClr val="000000"/>
                </a:solidFill>
              </a:rPr>
              <a:pPr eaLnBrk="1" hangingPunct="1"/>
              <a:t>39</a:t>
            </a:fld>
            <a:endParaRPr lang="da-DK" sz="600">
              <a:solidFill>
                <a:srgbClr val="000000"/>
              </a:solidFill>
            </a:endParaRPr>
          </a:p>
        </p:txBody>
      </p:sp>
    </p:spTree>
    <p:extLst>
      <p:ext uri="{BB962C8B-B14F-4D97-AF65-F5344CB8AC3E}">
        <p14:creationId xmlns:p14="http://schemas.microsoft.com/office/powerpoint/2010/main" val="268802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smtClean="0">
                <a:solidFill>
                  <a:srgbClr val="000000"/>
                </a:solidFill>
              </a:rPr>
              <a:t>Side </a:t>
            </a:r>
            <a:fld id="{A6CEAFAF-36C4-48A8-A28F-449B7DE33612}" type="slidenum">
              <a:rPr lang="da-DK" sz="800" smtClean="0">
                <a:solidFill>
                  <a:srgbClr val="000000"/>
                </a:solidFill>
              </a:rPr>
              <a:pPr eaLnBrk="1" hangingPunct="1"/>
              <a:t>4</a:t>
            </a:fld>
            <a:endParaRPr lang="da-DK" sz="800" smtClean="0">
              <a:solidFill>
                <a:srgbClr val="000000"/>
              </a:solidFill>
            </a:endParaRPr>
          </a:p>
        </p:txBody>
      </p:sp>
      <p:sp>
        <p:nvSpPr>
          <p:cNvPr id="18435" name="Rectangle 3"/>
          <p:cNvSpPr>
            <a:spLocks noGrp="1" noChangeArrowheads="1"/>
          </p:cNvSpPr>
          <p:nvPr>
            <p:ph type="body" idx="1"/>
          </p:nvPr>
        </p:nvSpPr>
        <p:spPr>
          <a:xfrm>
            <a:off x="755576" y="2060848"/>
            <a:ext cx="6478588" cy="4111625"/>
          </a:xfrm>
        </p:spPr>
        <p:txBody>
          <a:bodyPr/>
          <a:lstStyle/>
          <a:p>
            <a:pPr lvl="1" indent="0" eaLnBrk="1" hangingPunct="1"/>
            <a:endParaRPr lang="da-DK" sz="3200" dirty="0" smtClean="0"/>
          </a:p>
          <a:p>
            <a:pPr lvl="1" indent="0" eaLnBrk="1" hangingPunct="1"/>
            <a:r>
              <a:rPr lang="da-DK" sz="3200" b="1" dirty="0" smtClean="0"/>
              <a:t>2. Beretning fra bestyrelsen</a:t>
            </a:r>
          </a:p>
          <a:p>
            <a:pPr lvl="1" indent="0" eaLnBrk="1" hangingPunct="1"/>
            <a:endParaRPr lang="da-DK" sz="3200" dirty="0" smtClean="0"/>
          </a:p>
          <a:p>
            <a:pPr lvl="1" indent="0" eaLnBrk="1" hangingPunct="1"/>
            <a:r>
              <a:rPr lang="da-DK" sz="2000" dirty="0" smtClean="0"/>
              <a:t>Ved formand Jens Otto Damgaard</a:t>
            </a:r>
          </a:p>
          <a:p>
            <a:pPr lvl="1" indent="0" eaLnBrk="1" hangingPunct="1"/>
            <a:endParaRPr lang="da-DK" sz="2400" dirty="0" smtClean="0"/>
          </a:p>
          <a:p>
            <a:pPr lvl="1" indent="0" eaLnBrk="1" hangingPunct="1"/>
            <a:endParaRPr lang="da-DK" sz="3200" dirty="0" smtClean="0"/>
          </a:p>
        </p:txBody>
      </p:sp>
      <p:pic>
        <p:nvPicPr>
          <p:cNvPr id="18436"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http://www.taarbaek.dk/wp-content/uploads/2015/05/Paragrafer-og-hamm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789040"/>
            <a:ext cx="3630612" cy="187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63082"/>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a:t>Motivering af forslag: </a:t>
            </a:r>
            <a:endParaRPr lang="da-DK" dirty="0"/>
          </a:p>
        </p:txBody>
      </p:sp>
      <p:sp>
        <p:nvSpPr>
          <p:cNvPr id="3" name="Pladsholder til indhold 2"/>
          <p:cNvSpPr>
            <a:spLocks noGrp="1"/>
          </p:cNvSpPr>
          <p:nvPr>
            <p:ph idx="1"/>
          </p:nvPr>
        </p:nvSpPr>
        <p:spPr>
          <a:xfrm>
            <a:off x="574676" y="2174127"/>
            <a:ext cx="6478588" cy="4104432"/>
          </a:xfrm>
        </p:spPr>
        <p:txBody>
          <a:bodyPr/>
          <a:lstStyle/>
          <a:p>
            <a:pPr>
              <a:lnSpc>
                <a:spcPct val="100000"/>
              </a:lnSpc>
              <a:buFontTx/>
              <a:buChar char="-"/>
            </a:pPr>
            <a:r>
              <a:rPr lang="da-DK" sz="2000" b="0" u="none" dirty="0" smtClean="0"/>
              <a:t>Ifølge </a:t>
            </a:r>
            <a:r>
              <a:rPr lang="da-DK" sz="2000" b="0" u="none" dirty="0"/>
              <a:t>§ 6.1 </a:t>
            </a:r>
            <a:r>
              <a:rPr lang="da-DK" sz="2000" b="0" u="none" dirty="0" err="1"/>
              <a:t>dot</a:t>
            </a:r>
            <a:r>
              <a:rPr lang="da-DK" sz="2000" b="0" u="none" dirty="0"/>
              <a:t> 4 kan bestyrelsen vælge at ekskludere et medlem, som har modtaget én eller flere bøder i Revisornævnet for grove overtrædelser af den til enhver tid gældende revisorlovgivning. Det forudsætter imidlertid, at sekretariatet er bekendt med navnet på det medlem, der har modtaget en bødesanktion af Revisornævnet. </a:t>
            </a:r>
            <a:endParaRPr lang="da-DK" sz="2000" b="0" u="none" dirty="0" smtClean="0"/>
          </a:p>
          <a:p>
            <a:pPr>
              <a:lnSpc>
                <a:spcPct val="100000"/>
              </a:lnSpc>
              <a:buFontTx/>
              <a:buChar char="-"/>
            </a:pPr>
            <a:r>
              <a:rPr lang="da-DK" sz="2000" b="0" u="none" dirty="0" smtClean="0"/>
              <a:t>Revisornævnets </a:t>
            </a:r>
            <a:r>
              <a:rPr lang="da-DK" sz="2000" b="0" u="none" dirty="0"/>
              <a:t>kendelser vil efter den nye revisorlovs ikrafttrædelse juni 2016 ikke længere blive offentliggjort med navn på den revisor, der har modtaget kendelsen. </a:t>
            </a:r>
            <a:endParaRPr lang="da-DK" sz="2000" dirty="0"/>
          </a:p>
        </p:txBody>
      </p:sp>
      <p:sp>
        <p:nvSpPr>
          <p:cNvPr id="4" name="Pladsholder til slidenummer 3"/>
          <p:cNvSpPr>
            <a:spLocks noGrp="1"/>
          </p:cNvSpPr>
          <p:nvPr>
            <p:ph type="sldNum" sz="quarter" idx="12"/>
          </p:nvPr>
        </p:nvSpPr>
        <p:spPr/>
        <p:txBody>
          <a:bodyPr/>
          <a:lstStyle/>
          <a:p>
            <a:pPr>
              <a:defRPr/>
            </a:pPr>
            <a:r>
              <a:rPr lang="da-DK" smtClean="0">
                <a:solidFill>
                  <a:srgbClr val="000000"/>
                </a:solidFill>
              </a:rPr>
              <a:t>Side </a:t>
            </a:r>
            <a:fld id="{B6FE5D6A-CD45-4753-85AD-01B670068CC9}" type="slidenum">
              <a:rPr lang="da-DK" smtClean="0">
                <a:solidFill>
                  <a:srgbClr val="000000"/>
                </a:solidFill>
              </a:rPr>
              <a:pPr>
                <a:defRPr/>
              </a:pPr>
              <a:t>40</a:t>
            </a:fld>
            <a:endParaRPr lang="da-DK">
              <a:solidFill>
                <a:srgbClr val="000000"/>
              </a:solidFill>
            </a:endParaRPr>
          </a:p>
        </p:txBody>
      </p:sp>
    </p:spTree>
    <p:extLst>
      <p:ext uri="{BB962C8B-B14F-4D97-AF65-F5344CB8AC3E}">
        <p14:creationId xmlns:p14="http://schemas.microsoft.com/office/powerpoint/2010/main" val="3105324587"/>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574675" y="1425857"/>
            <a:ext cx="6478588" cy="935831"/>
          </a:xfrm>
        </p:spPr>
        <p:txBody>
          <a:bodyPr/>
          <a:lstStyle/>
          <a:p>
            <a:pPr marL="257175" lvl="1" indent="-257175"/>
            <a:r>
              <a:rPr lang="da-DK" sz="1800" dirty="0"/>
              <a:t>Forslag 2 – </a:t>
            </a:r>
            <a:r>
              <a:rPr lang="da-DK" sz="1600" dirty="0"/>
              <a:t>Konsekvensændringer</a:t>
            </a:r>
            <a:r>
              <a:rPr lang="da-DK" sz="1500" dirty="0"/>
              <a:t/>
            </a:r>
            <a:br>
              <a:rPr lang="da-DK" sz="1500" dirty="0"/>
            </a:br>
            <a:endParaRPr lang="en-US" sz="1800" u="sng" dirty="0"/>
          </a:p>
        </p:txBody>
      </p:sp>
      <p:sp>
        <p:nvSpPr>
          <p:cNvPr id="46083" name="Pladsholder til indhold 2"/>
          <p:cNvSpPr>
            <a:spLocks noGrp="1"/>
          </p:cNvSpPr>
          <p:nvPr>
            <p:ph idx="1"/>
          </p:nvPr>
        </p:nvSpPr>
        <p:spPr>
          <a:xfrm>
            <a:off x="480300" y="2235360"/>
            <a:ext cx="6478588" cy="3111104"/>
          </a:xfrm>
        </p:spPr>
        <p:txBody>
          <a:bodyPr/>
          <a:lstStyle/>
          <a:p>
            <a:pPr>
              <a:lnSpc>
                <a:spcPct val="100000"/>
              </a:lnSpc>
            </a:pPr>
            <a:r>
              <a:rPr lang="da-DK" sz="2000" b="0" u="none" dirty="0"/>
              <a:t>Vedtægterne indeholder i pkt. 4.3 og pkt. 4.10 ordet ”Revisortilsynet”. Da Revisortilsynet imidlertid nedlægges som følge af ændring af den nye </a:t>
            </a:r>
            <a:r>
              <a:rPr lang="da-DK" sz="2000" b="0" u="none" dirty="0" smtClean="0"/>
              <a:t>revisorlov, </a:t>
            </a:r>
            <a:r>
              <a:rPr lang="da-DK" sz="2000" b="0" u="none" dirty="0"/>
              <a:t>foreslås det at konsekvensændre ”Revisortilsynet” til ”Erhvervsstyrelsen”, da styrelsen fra lovens ikrafttrædelse den 17. juni 2016 overtager de opgaver, som tidligere blev varetaget af Revisortilsynet. </a:t>
            </a:r>
          </a:p>
          <a:p>
            <a:pPr>
              <a:lnSpc>
                <a:spcPct val="100000"/>
              </a:lnSpc>
            </a:pPr>
            <a:endParaRPr lang="da-DK" sz="1500" b="0" u="none" dirty="0"/>
          </a:p>
        </p:txBody>
      </p:sp>
      <p:sp>
        <p:nvSpPr>
          <p:cNvPr id="46084" name="Pladsholder til diasnummer 3"/>
          <p:cNvSpPr>
            <a:spLocks noGrp="1"/>
          </p:cNvSpPr>
          <p:nvPr>
            <p:ph type="sldNum" sz="quarter" idx="12"/>
          </p:nvPr>
        </p:nvSpPr>
        <p:spPr>
          <a:noFill/>
        </p:spPr>
        <p:txBody>
          <a:bodyPr/>
          <a:lstStyle>
            <a:lvl1pPr eaLnBrk="0" hangingPunct="0">
              <a:defRPr sz="1200">
                <a:solidFill>
                  <a:schemeClr val="tx1"/>
                </a:solidFill>
                <a:latin typeface="Verdana" pitchFamily="34" charset="0"/>
              </a:defRPr>
            </a:lvl1pPr>
            <a:lvl2pPr marL="557213" indent="-214313" eaLnBrk="0" hangingPunct="0">
              <a:defRPr sz="1200">
                <a:solidFill>
                  <a:schemeClr val="tx1"/>
                </a:solidFill>
                <a:latin typeface="Verdana" pitchFamily="34" charset="0"/>
              </a:defRPr>
            </a:lvl2pPr>
            <a:lvl3pPr marL="857250" indent="-171450" eaLnBrk="0" hangingPunct="0">
              <a:defRPr sz="1200">
                <a:solidFill>
                  <a:schemeClr val="tx1"/>
                </a:solidFill>
                <a:latin typeface="Verdana" pitchFamily="34" charset="0"/>
              </a:defRPr>
            </a:lvl3pPr>
            <a:lvl4pPr marL="1200150" indent="-171450" eaLnBrk="0" hangingPunct="0">
              <a:defRPr sz="1200">
                <a:solidFill>
                  <a:schemeClr val="tx1"/>
                </a:solidFill>
                <a:latin typeface="Verdana" pitchFamily="34" charset="0"/>
              </a:defRPr>
            </a:lvl4pPr>
            <a:lvl5pPr marL="1543050" indent="-171450" eaLnBrk="0" hangingPunct="0">
              <a:defRPr sz="1200">
                <a:solidFill>
                  <a:schemeClr val="tx1"/>
                </a:solidFill>
                <a:latin typeface="Verdana" pitchFamily="34" charset="0"/>
              </a:defRPr>
            </a:lvl5pPr>
            <a:lvl6pPr marL="1885950" indent="-171450" eaLnBrk="0" fontAlgn="base" hangingPunct="0">
              <a:spcBef>
                <a:spcPct val="0"/>
              </a:spcBef>
              <a:spcAft>
                <a:spcPct val="0"/>
              </a:spcAft>
              <a:defRPr sz="1200">
                <a:solidFill>
                  <a:schemeClr val="tx1"/>
                </a:solidFill>
                <a:latin typeface="Verdana" pitchFamily="34" charset="0"/>
              </a:defRPr>
            </a:lvl6pPr>
            <a:lvl7pPr marL="2228850" indent="-171450" eaLnBrk="0" fontAlgn="base" hangingPunct="0">
              <a:spcBef>
                <a:spcPct val="0"/>
              </a:spcBef>
              <a:spcAft>
                <a:spcPct val="0"/>
              </a:spcAft>
              <a:defRPr sz="1200">
                <a:solidFill>
                  <a:schemeClr val="tx1"/>
                </a:solidFill>
                <a:latin typeface="Verdana" pitchFamily="34" charset="0"/>
              </a:defRPr>
            </a:lvl7pPr>
            <a:lvl8pPr marL="2571750" indent="-171450" eaLnBrk="0" fontAlgn="base" hangingPunct="0">
              <a:spcBef>
                <a:spcPct val="0"/>
              </a:spcBef>
              <a:spcAft>
                <a:spcPct val="0"/>
              </a:spcAft>
              <a:defRPr sz="1200">
                <a:solidFill>
                  <a:schemeClr val="tx1"/>
                </a:solidFill>
                <a:latin typeface="Verdana" pitchFamily="34" charset="0"/>
              </a:defRPr>
            </a:lvl8pPr>
            <a:lvl9pPr marL="2914650" indent="-171450" eaLnBrk="0" fontAlgn="base" hangingPunct="0">
              <a:spcBef>
                <a:spcPct val="0"/>
              </a:spcBef>
              <a:spcAft>
                <a:spcPct val="0"/>
              </a:spcAft>
              <a:defRPr sz="1200">
                <a:solidFill>
                  <a:schemeClr val="tx1"/>
                </a:solidFill>
                <a:latin typeface="Verdana" pitchFamily="34" charset="0"/>
              </a:defRPr>
            </a:lvl9pPr>
          </a:lstStyle>
          <a:p>
            <a:pPr eaLnBrk="1" hangingPunct="1"/>
            <a:r>
              <a:rPr lang="da-DK" sz="600">
                <a:solidFill>
                  <a:srgbClr val="000000"/>
                </a:solidFill>
              </a:rPr>
              <a:t>Side </a:t>
            </a:r>
            <a:fld id="{5BB49863-E701-40D0-8E47-02BF2356A3D6}" type="slidenum">
              <a:rPr lang="da-DK" sz="600">
                <a:solidFill>
                  <a:srgbClr val="000000"/>
                </a:solidFill>
              </a:rPr>
              <a:pPr eaLnBrk="1" hangingPunct="1"/>
              <a:t>41</a:t>
            </a:fld>
            <a:endParaRPr lang="da-DK" sz="600">
              <a:solidFill>
                <a:srgbClr val="000000"/>
              </a:solidFill>
            </a:endParaRPr>
          </a:p>
        </p:txBody>
      </p:sp>
    </p:spTree>
    <p:extLst>
      <p:ext uri="{BB962C8B-B14F-4D97-AF65-F5344CB8AC3E}">
        <p14:creationId xmlns:p14="http://schemas.microsoft.com/office/powerpoint/2010/main" val="726945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1000"/>
                                        <p:tgtEl>
                                          <p:spTgt spid="46083">
                                            <p:txEl>
                                              <p:pRg st="0" end="0"/>
                                            </p:txEl>
                                          </p:spTgt>
                                        </p:tgtEl>
                                      </p:cBhvr>
                                    </p:animEffect>
                                    <p:anim calcmode="lin" valueType="num">
                                      <p:cBhvr>
                                        <p:cTn id="8"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08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smtClean="0">
                <a:solidFill>
                  <a:srgbClr val="000000"/>
                </a:solidFill>
              </a:rPr>
              <a:t>Side </a:t>
            </a:r>
            <a:fld id="{65E4D1A6-4214-45BC-8DF5-1B06CCB8D15B}" type="slidenum">
              <a:rPr lang="da-DK" sz="800" smtClean="0">
                <a:solidFill>
                  <a:srgbClr val="000000"/>
                </a:solidFill>
              </a:rPr>
              <a:pPr eaLnBrk="1" hangingPunct="1"/>
              <a:t>42</a:t>
            </a:fld>
            <a:endParaRPr lang="da-DK" sz="800" smtClean="0">
              <a:solidFill>
                <a:srgbClr val="000000"/>
              </a:solidFill>
            </a:endParaRPr>
          </a:p>
        </p:txBody>
      </p:sp>
      <p:sp>
        <p:nvSpPr>
          <p:cNvPr id="41987" name="Rectangle 2"/>
          <p:cNvSpPr>
            <a:spLocks noGrp="1" noChangeArrowheads="1"/>
          </p:cNvSpPr>
          <p:nvPr>
            <p:ph type="body" idx="1"/>
          </p:nvPr>
        </p:nvSpPr>
        <p:spPr>
          <a:xfrm>
            <a:off x="574675" y="2089150"/>
            <a:ext cx="7526338" cy="4111625"/>
          </a:xfrm>
        </p:spPr>
        <p:txBody>
          <a:bodyPr/>
          <a:lstStyle/>
          <a:p>
            <a:pPr lvl="1" indent="0" eaLnBrk="1" hangingPunct="1"/>
            <a:endParaRPr lang="da-DK" sz="2800" dirty="0" smtClean="0"/>
          </a:p>
          <a:p>
            <a:pPr lvl="1" indent="0" eaLnBrk="1" hangingPunct="1">
              <a:lnSpc>
                <a:spcPct val="100000"/>
              </a:lnSpc>
            </a:pPr>
            <a:r>
              <a:rPr lang="da-DK" sz="3200" b="1" dirty="0"/>
              <a:t>6</a:t>
            </a:r>
            <a:r>
              <a:rPr lang="da-DK" sz="3200" b="1" dirty="0" smtClean="0"/>
              <a:t>. Forelæggelse af budget samt forslag til kontingent</a:t>
            </a:r>
          </a:p>
          <a:p>
            <a:pPr lvl="1" indent="0" eaLnBrk="1" hangingPunct="1"/>
            <a:endParaRPr lang="da-DK" sz="2800" dirty="0" smtClean="0"/>
          </a:p>
          <a:p>
            <a:pPr lvl="1" indent="0" eaLnBrk="1" hangingPunct="1"/>
            <a:r>
              <a:rPr lang="da-DK" sz="2400" dirty="0" smtClean="0"/>
              <a:t>Ved formand Jens Otto Damgaard</a:t>
            </a:r>
            <a:endParaRPr lang="da-DK" sz="2800" dirty="0" smtClean="0"/>
          </a:p>
          <a:p>
            <a:pPr lvl="1" indent="0" eaLnBrk="1" hangingPunct="1"/>
            <a:endParaRPr lang="da-DK" sz="2800" dirty="0" smtClean="0"/>
          </a:p>
        </p:txBody>
      </p:sp>
      <p:pic>
        <p:nvPicPr>
          <p:cNvPr id="41988" name="Picture 3"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111710"/>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dsholder til slidenummer 5"/>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a:r>
              <a:rPr lang="da-DK" altLang="da-DK" sz="800" smtClean="0">
                <a:solidFill>
                  <a:srgbClr val="000000"/>
                </a:solidFill>
              </a:rPr>
              <a:t>Side 1</a:t>
            </a:r>
          </a:p>
        </p:txBody>
      </p:sp>
      <p:sp>
        <p:nvSpPr>
          <p:cNvPr id="7171" name="Rectangle 2"/>
          <p:cNvSpPr>
            <a:spLocks noGrp="1" noChangeArrowheads="1"/>
          </p:cNvSpPr>
          <p:nvPr>
            <p:ph type="title"/>
          </p:nvPr>
        </p:nvSpPr>
        <p:spPr>
          <a:xfrm>
            <a:off x="582613" y="800100"/>
            <a:ext cx="6478587" cy="720725"/>
          </a:xfrm>
        </p:spPr>
        <p:txBody>
          <a:bodyPr/>
          <a:lstStyle/>
          <a:p>
            <a:pPr eaLnBrk="1" hangingPunct="1"/>
            <a:r>
              <a:rPr lang="da-DK" altLang="da-DK" smtClean="0"/>
              <a:t>Budgetoverslag 2016</a:t>
            </a:r>
          </a:p>
        </p:txBody>
      </p:sp>
      <p:sp>
        <p:nvSpPr>
          <p:cNvPr id="7172" name="Rectangle 8"/>
          <p:cNvSpPr txBox="1">
            <a:spLocks noChangeArrowheads="1"/>
          </p:cNvSpPr>
          <p:nvPr/>
        </p:nvSpPr>
        <p:spPr bwMode="auto">
          <a:xfrm>
            <a:off x="7183438" y="5919788"/>
            <a:ext cx="1798637"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ts val="1000"/>
              </a:lnSpc>
              <a:spcBef>
                <a:spcPct val="0"/>
              </a:spcBef>
            </a:pPr>
            <a:r>
              <a:rPr lang="da-DK" altLang="da-DK" sz="800" b="0" u="none" smtClean="0">
                <a:solidFill>
                  <a:srgbClr val="000000"/>
                </a:solidFill>
                <a:latin typeface="Verdana" panose="020B0604030504040204" pitchFamily="34" charset="0"/>
              </a:rPr>
              <a:t>Generalforsamling 26. maj 2016</a:t>
            </a:r>
          </a:p>
        </p:txBody>
      </p:sp>
      <p:pic>
        <p:nvPicPr>
          <p:cNvPr id="7173" name="Billed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92263"/>
            <a:ext cx="5364162"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079959"/>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dsholder til diasnummer 6"/>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smtClean="0">
                <a:solidFill>
                  <a:srgbClr val="000000"/>
                </a:solidFill>
              </a:rPr>
              <a:t>Side </a:t>
            </a:r>
            <a:fld id="{0C830AB8-6FF8-429F-ABBA-7330E59A75B9}" type="slidenum">
              <a:rPr lang="da-DK" sz="800" smtClean="0">
                <a:solidFill>
                  <a:srgbClr val="000000"/>
                </a:solidFill>
              </a:rPr>
              <a:pPr eaLnBrk="1" hangingPunct="1"/>
              <a:t>44</a:t>
            </a:fld>
            <a:endParaRPr lang="da-DK" sz="800" smtClean="0">
              <a:solidFill>
                <a:srgbClr val="000000"/>
              </a:solidFill>
            </a:endParaRPr>
          </a:p>
        </p:txBody>
      </p:sp>
      <p:sp>
        <p:nvSpPr>
          <p:cNvPr id="44035" name="Rectangle 2"/>
          <p:cNvSpPr>
            <a:spLocks noGrp="1" noChangeArrowheads="1"/>
          </p:cNvSpPr>
          <p:nvPr>
            <p:ph type="body" sz="half" idx="1"/>
          </p:nvPr>
        </p:nvSpPr>
        <p:spPr>
          <a:xfrm>
            <a:off x="395288" y="584200"/>
            <a:ext cx="6192837" cy="836613"/>
          </a:xfrm>
        </p:spPr>
        <p:txBody>
          <a:bodyPr/>
          <a:lstStyle/>
          <a:p>
            <a:pPr lvl="1" indent="0" eaLnBrk="1" hangingPunct="1"/>
            <a:endParaRPr lang="da-DK" sz="2500" dirty="0" smtClean="0"/>
          </a:p>
          <a:p>
            <a:pPr lvl="1" indent="0" eaLnBrk="1" hangingPunct="1"/>
            <a:r>
              <a:rPr lang="da-DK" sz="2500" dirty="0" smtClean="0"/>
              <a:t>Forslag til kontingentsatser 2017:</a:t>
            </a:r>
          </a:p>
        </p:txBody>
      </p:sp>
      <p:pic>
        <p:nvPicPr>
          <p:cNvPr id="44036" name="Picture 3"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395288" y="1556792"/>
            <a:ext cx="7920880" cy="646331"/>
          </a:xfrm>
          <a:prstGeom prst="rect">
            <a:avLst/>
          </a:prstGeom>
        </p:spPr>
        <p:txBody>
          <a:bodyPr wrap="square">
            <a:spAutoFit/>
          </a:bodyPr>
          <a:lstStyle/>
          <a:p>
            <a:pPr marL="285750" lvl="0" indent="-285750">
              <a:spcAft>
                <a:spcPts val="0"/>
              </a:spcAft>
              <a:buFont typeface="Arial" panose="020B0604020202020204" pitchFamily="34" charset="0"/>
              <a:buChar char="•"/>
            </a:pPr>
            <a:r>
              <a:rPr lang="da-DK" dirty="0" smtClean="0">
                <a:latin typeface="Verdana" panose="020B0604030504040204" pitchFamily="34" charset="0"/>
                <a:ea typeface="Times New Roman" panose="02020603050405020304" pitchFamily="18" charset="0"/>
                <a:cs typeface="Verdana" panose="020B0604030504040204" pitchFamily="34" charset="0"/>
              </a:rPr>
              <a:t>Bestyrelsen foreslår uændrede kontingentsatser for både personkontingent og virksomhedskontingent</a:t>
            </a:r>
          </a:p>
        </p:txBody>
      </p:sp>
      <p:sp>
        <p:nvSpPr>
          <p:cNvPr id="13" name="Rektangel 12"/>
          <p:cNvSpPr/>
          <p:nvPr/>
        </p:nvSpPr>
        <p:spPr>
          <a:xfrm>
            <a:off x="6263221" y="2480122"/>
            <a:ext cx="3672408" cy="261610"/>
          </a:xfrm>
          <a:prstGeom prst="rect">
            <a:avLst/>
          </a:prstGeom>
        </p:spPr>
        <p:txBody>
          <a:bodyPr wrap="square">
            <a:spAutoFit/>
          </a:bodyPr>
          <a:lstStyle/>
          <a:p>
            <a:pPr lvl="0">
              <a:spcAft>
                <a:spcPts val="0"/>
              </a:spcAft>
            </a:pPr>
            <a:r>
              <a:rPr lang="da-DK" sz="1100" dirty="0" smtClean="0">
                <a:latin typeface="Verdana" panose="020B0604030504040204" pitchFamily="34" charset="0"/>
                <a:ea typeface="Times New Roman" panose="02020603050405020304" pitchFamily="18" charset="0"/>
                <a:cs typeface="Verdana" panose="020B0604030504040204" pitchFamily="34" charset="0"/>
              </a:rPr>
              <a:t>Alle beløb er ekskl. Moms. </a:t>
            </a:r>
          </a:p>
        </p:txBody>
      </p:sp>
      <p:graphicFrame>
        <p:nvGraphicFramePr>
          <p:cNvPr id="4" name="Tabel 3"/>
          <p:cNvGraphicFramePr>
            <a:graphicFrameLocks noGrp="1"/>
          </p:cNvGraphicFramePr>
          <p:nvPr>
            <p:extLst>
              <p:ext uri="{D42A27DB-BD31-4B8C-83A1-F6EECF244321}">
                <p14:modId xmlns:p14="http://schemas.microsoft.com/office/powerpoint/2010/main" val="699563099"/>
              </p:ext>
            </p:extLst>
          </p:nvPr>
        </p:nvGraphicFramePr>
        <p:xfrm>
          <a:off x="1691680" y="2493576"/>
          <a:ext cx="4003471" cy="2970039"/>
        </p:xfrm>
        <a:graphic>
          <a:graphicData uri="http://schemas.openxmlformats.org/drawingml/2006/table">
            <a:tbl>
              <a:tblPr firstRow="1" firstCol="1" bandRow="1"/>
              <a:tblGrid>
                <a:gridCol w="2065661"/>
                <a:gridCol w="1937810"/>
              </a:tblGrid>
              <a:tr h="212146">
                <a:tc>
                  <a:txBody>
                    <a:bodyPr/>
                    <a:lstStyle/>
                    <a:p>
                      <a:pPr>
                        <a:lnSpc>
                          <a:spcPts val="1300"/>
                        </a:lnSpc>
                        <a:spcAft>
                          <a:spcPts val="0"/>
                        </a:spcAft>
                      </a:pPr>
                      <a:r>
                        <a:rPr lang="da-DK" sz="1200" b="1">
                          <a:effectLst/>
                          <a:latin typeface="Verdana" panose="020B0604030504040204" pitchFamily="34" charset="0"/>
                          <a:ea typeface="Times New Roman" panose="02020603050405020304" pitchFamily="18" charset="0"/>
                          <a:cs typeface="Verdana" panose="020B0604030504040204" pitchFamily="34" charset="0"/>
                        </a:rPr>
                        <a:t>Medlemskategori</a:t>
                      </a:r>
                      <a:endParaRPr lang="da-DK" sz="120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ts val="1300"/>
                        </a:lnSpc>
                        <a:spcAft>
                          <a:spcPts val="0"/>
                        </a:spcAft>
                      </a:pPr>
                      <a:r>
                        <a:rPr lang="da-DK" sz="1200" b="1">
                          <a:effectLst/>
                          <a:latin typeface="Verdana" panose="020B0604030504040204" pitchFamily="34" charset="0"/>
                          <a:ea typeface="Times New Roman" panose="02020603050405020304" pitchFamily="18" charset="0"/>
                          <a:cs typeface="Verdana" panose="020B0604030504040204" pitchFamily="34" charset="0"/>
                        </a:rPr>
                        <a:t>Kontingent kr.</a:t>
                      </a:r>
                      <a:endParaRPr lang="da-DK" sz="120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12146">
                <a:tc>
                  <a:txBody>
                    <a:bodyPr/>
                    <a:lstStyle/>
                    <a:p>
                      <a:pP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Godkendte revisorer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6.175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424291">
                <a:tc>
                  <a:txBody>
                    <a:bodyPr/>
                    <a:lstStyle/>
                    <a:p>
                      <a:pP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Godkendte revisorer (In-house forsikrede):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2.845</a:t>
                      </a:r>
                    </a:p>
                    <a:p>
                      <a:pPr algn="ct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12146">
                <a:tc>
                  <a:txBody>
                    <a:bodyPr/>
                    <a:lstStyle/>
                    <a:p>
                      <a:pP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Studerende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470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12146">
                <a:tc>
                  <a:txBody>
                    <a:bodyPr/>
                    <a:lstStyle/>
                    <a:p>
                      <a:pP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Seniorer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879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424291">
                <a:tc>
                  <a:txBody>
                    <a:bodyPr/>
                    <a:lstStyle/>
                    <a:p>
                      <a:pP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Revisionsansatte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2.845</a:t>
                      </a:r>
                    </a:p>
                    <a:p>
                      <a:pPr algn="ct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424291">
                <a:tc>
                  <a:txBody>
                    <a:bodyPr/>
                    <a:lstStyle/>
                    <a:p>
                      <a:pP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Økonomiprofessionelle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2.845</a:t>
                      </a:r>
                    </a:p>
                    <a:p>
                      <a:pPr algn="ct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424291">
                <a:tc>
                  <a:txBody>
                    <a:bodyPr/>
                    <a:lstStyle/>
                    <a:p>
                      <a:pP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Basismedlemmer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1.895</a:t>
                      </a:r>
                    </a:p>
                    <a:p>
                      <a:pPr algn="ct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424291">
                <a:tc>
                  <a:txBody>
                    <a:bodyPr/>
                    <a:lstStyle/>
                    <a:p>
                      <a:pPr>
                        <a:lnSpc>
                          <a:spcPts val="1300"/>
                        </a:lnSpc>
                        <a:spcAft>
                          <a:spcPts val="0"/>
                        </a:spcAft>
                      </a:pPr>
                      <a:r>
                        <a:rPr lang="da-DK" sz="1200">
                          <a:effectLst/>
                          <a:latin typeface="Verdana" panose="020B0604030504040204" pitchFamily="34" charset="0"/>
                          <a:ea typeface="Times New Roman" panose="02020603050405020304" pitchFamily="18" charset="0"/>
                          <a:cs typeface="Verdana" panose="020B0604030504040204" pitchFamily="34" charset="0"/>
                        </a:rPr>
                        <a:t>Faglig fordelspakke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da-DK" sz="1200" dirty="0">
                          <a:effectLst/>
                          <a:latin typeface="Verdana" panose="020B0604030504040204" pitchFamily="34" charset="0"/>
                          <a:ea typeface="Times New Roman" panose="02020603050405020304" pitchFamily="18" charset="0"/>
                          <a:cs typeface="Verdana" panose="020B0604030504040204" pitchFamily="34" charset="0"/>
                        </a:rPr>
                        <a:t>1.425</a:t>
                      </a:r>
                    </a:p>
                    <a:p>
                      <a:pPr algn="ctr">
                        <a:lnSpc>
                          <a:spcPts val="1300"/>
                        </a:lnSpc>
                        <a:spcAft>
                          <a:spcPts val="0"/>
                        </a:spcAft>
                      </a:pPr>
                      <a:r>
                        <a:rPr lang="da-DK" sz="1200" dirty="0">
                          <a:effectLst/>
                          <a:latin typeface="Verdana" panose="020B0604030504040204" pitchFamily="34" charset="0"/>
                          <a:ea typeface="Times New Roman" panose="02020603050405020304" pitchFamily="18" charset="0"/>
                          <a:cs typeface="Verdana" panose="020B060403050404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2426576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pPr>
              <a:defRPr/>
            </a:pPr>
            <a:r>
              <a:rPr lang="da-DK" smtClean="0">
                <a:solidFill>
                  <a:srgbClr val="000000"/>
                </a:solidFill>
              </a:rPr>
              <a:t>Side </a:t>
            </a:r>
            <a:fld id="{7060092A-311C-4233-A7AE-98E2086E80A0}" type="slidenum">
              <a:rPr lang="da-DK" smtClean="0">
                <a:solidFill>
                  <a:srgbClr val="000000"/>
                </a:solidFill>
              </a:rPr>
              <a:pPr>
                <a:defRPr/>
              </a:pPr>
              <a:t>45</a:t>
            </a:fld>
            <a:endParaRPr lang="da-DK">
              <a:solidFill>
                <a:srgbClr val="000000"/>
              </a:solidFill>
            </a:endParaRPr>
          </a:p>
        </p:txBody>
      </p:sp>
      <p:sp>
        <p:nvSpPr>
          <p:cNvPr id="6" name="Rectangle 2"/>
          <p:cNvSpPr txBox="1">
            <a:spLocks noChangeArrowheads="1"/>
          </p:cNvSpPr>
          <p:nvPr/>
        </p:nvSpPr>
        <p:spPr bwMode="auto">
          <a:xfrm>
            <a:off x="395288" y="584200"/>
            <a:ext cx="6192837"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Char char="•"/>
              <a:defRPr sz="2200">
                <a:solidFill>
                  <a:schemeClr val="tx1"/>
                </a:solidFill>
                <a:latin typeface="+mj-lt"/>
              </a:defRPr>
            </a:lvl4pPr>
            <a:lvl5pPr marL="549275" indent="-290513" algn="l" rtl="0" eaLnBrk="0" fontAlgn="base" hangingPunct="0">
              <a:lnSpc>
                <a:spcPts val="2000"/>
              </a:lnSpc>
              <a:spcBef>
                <a:spcPct val="0"/>
              </a:spcBef>
              <a:spcAft>
                <a:spcPct val="0"/>
              </a:spcAft>
              <a:buChar char="•"/>
              <a:defRPr sz="1600">
                <a:solidFill>
                  <a:schemeClr val="tx1"/>
                </a:solidFill>
                <a:latin typeface="+mj-lt"/>
              </a:defRPr>
            </a:lvl5pPr>
            <a:lvl6pPr marL="1006475" indent="-290513" algn="l" rtl="0" fontAlgn="base">
              <a:lnSpc>
                <a:spcPts val="2000"/>
              </a:lnSpc>
              <a:spcBef>
                <a:spcPct val="0"/>
              </a:spcBef>
              <a:spcAft>
                <a:spcPct val="0"/>
              </a:spcAft>
              <a:buChar char="•"/>
              <a:defRPr sz="1600">
                <a:solidFill>
                  <a:schemeClr val="tx1"/>
                </a:solidFill>
                <a:latin typeface="+mj-lt"/>
              </a:defRPr>
            </a:lvl6pPr>
            <a:lvl7pPr marL="1463675" indent="-290513" algn="l" rtl="0" fontAlgn="base">
              <a:lnSpc>
                <a:spcPts val="2000"/>
              </a:lnSpc>
              <a:spcBef>
                <a:spcPct val="0"/>
              </a:spcBef>
              <a:spcAft>
                <a:spcPct val="0"/>
              </a:spcAft>
              <a:buChar char="•"/>
              <a:defRPr sz="1600">
                <a:solidFill>
                  <a:schemeClr val="tx1"/>
                </a:solidFill>
                <a:latin typeface="+mj-lt"/>
              </a:defRPr>
            </a:lvl7pPr>
            <a:lvl8pPr marL="1920875" indent="-290513" algn="l" rtl="0" fontAlgn="base">
              <a:lnSpc>
                <a:spcPts val="2000"/>
              </a:lnSpc>
              <a:spcBef>
                <a:spcPct val="0"/>
              </a:spcBef>
              <a:spcAft>
                <a:spcPct val="0"/>
              </a:spcAft>
              <a:buChar char="•"/>
              <a:defRPr sz="1600">
                <a:solidFill>
                  <a:schemeClr val="tx1"/>
                </a:solidFill>
                <a:latin typeface="+mj-lt"/>
              </a:defRPr>
            </a:lvl8pPr>
            <a:lvl9pPr marL="2378075" indent="-290513" algn="l" rtl="0" fontAlgn="base">
              <a:lnSpc>
                <a:spcPts val="2000"/>
              </a:lnSpc>
              <a:spcBef>
                <a:spcPct val="0"/>
              </a:spcBef>
              <a:spcAft>
                <a:spcPct val="0"/>
              </a:spcAft>
              <a:buChar char="•"/>
              <a:defRPr sz="1600">
                <a:solidFill>
                  <a:schemeClr val="tx1"/>
                </a:solidFill>
                <a:latin typeface="+mj-lt"/>
              </a:defRPr>
            </a:lvl9pPr>
          </a:lstStyle>
          <a:p>
            <a:pPr lvl="1" indent="0" eaLnBrk="1" hangingPunct="1"/>
            <a:endParaRPr lang="da-DK" sz="2500" kern="0" dirty="0" smtClean="0"/>
          </a:p>
          <a:p>
            <a:pPr lvl="1" indent="0" eaLnBrk="1" hangingPunct="1"/>
            <a:r>
              <a:rPr lang="da-DK" sz="2500" kern="0" dirty="0" smtClean="0"/>
              <a:t>Virksomhedskontingent:</a:t>
            </a:r>
          </a:p>
        </p:txBody>
      </p:sp>
      <p:sp>
        <p:nvSpPr>
          <p:cNvPr id="8" name="Rektangel 7"/>
          <p:cNvSpPr/>
          <p:nvPr/>
        </p:nvSpPr>
        <p:spPr>
          <a:xfrm>
            <a:off x="1187624" y="1844824"/>
            <a:ext cx="6696744" cy="4093428"/>
          </a:xfrm>
          <a:prstGeom prst="rect">
            <a:avLst/>
          </a:prstGeom>
        </p:spPr>
        <p:txBody>
          <a:bodyPr wrap="square">
            <a:spAutoFit/>
          </a:bodyPr>
          <a:lstStyle/>
          <a:p>
            <a:pPr>
              <a:spcAft>
                <a:spcPts val="0"/>
              </a:spcAft>
            </a:pPr>
            <a:r>
              <a:rPr lang="da-DK" sz="2000" dirty="0">
                <a:latin typeface="Verdana" panose="020B0604030504040204" pitchFamily="34" charset="0"/>
                <a:ea typeface="Times New Roman" panose="02020603050405020304" pitchFamily="18" charset="0"/>
                <a:cs typeface="Verdana" panose="020B0604030504040204" pitchFamily="34" charset="0"/>
              </a:rPr>
              <a:t>Ansatte                              Pris for ansatte i hver gruppe (kr.) </a:t>
            </a:r>
          </a:p>
          <a:p>
            <a:pPr>
              <a:spcAft>
                <a:spcPts val="0"/>
              </a:spcAft>
            </a:pPr>
            <a:r>
              <a:rPr lang="da-DK" sz="2000" dirty="0">
                <a:latin typeface="Verdana" panose="020B0604030504040204" pitchFamily="34" charset="0"/>
                <a:ea typeface="Times New Roman" panose="02020603050405020304" pitchFamily="18" charset="0"/>
                <a:cs typeface="Verdana" panose="020B0604030504040204" pitchFamily="34" charset="0"/>
              </a:rPr>
              <a:t>1-5                                                     1.195 </a:t>
            </a:r>
          </a:p>
          <a:p>
            <a:pPr>
              <a:spcAft>
                <a:spcPts val="0"/>
              </a:spcAft>
            </a:pPr>
            <a:r>
              <a:rPr lang="da-DK" sz="2000" dirty="0">
                <a:latin typeface="Verdana" panose="020B0604030504040204" pitchFamily="34" charset="0"/>
                <a:ea typeface="Times New Roman" panose="02020603050405020304" pitchFamily="18" charset="0"/>
                <a:cs typeface="Verdana" panose="020B0604030504040204" pitchFamily="34" charset="0"/>
              </a:rPr>
              <a:t>6-10                                                      945 </a:t>
            </a:r>
          </a:p>
          <a:p>
            <a:pPr>
              <a:spcAft>
                <a:spcPts val="0"/>
              </a:spcAft>
            </a:pPr>
            <a:r>
              <a:rPr lang="da-DK" sz="2000" dirty="0">
                <a:latin typeface="Verdana" panose="020B0604030504040204" pitchFamily="34" charset="0"/>
                <a:ea typeface="Times New Roman" panose="02020603050405020304" pitchFamily="18" charset="0"/>
                <a:cs typeface="Verdana" panose="020B0604030504040204" pitchFamily="34" charset="0"/>
              </a:rPr>
              <a:t>11-20                                                    745 </a:t>
            </a:r>
          </a:p>
          <a:p>
            <a:pPr>
              <a:spcAft>
                <a:spcPts val="0"/>
              </a:spcAft>
            </a:pPr>
            <a:r>
              <a:rPr lang="da-DK" sz="2000" dirty="0">
                <a:latin typeface="Verdana" panose="020B0604030504040204" pitchFamily="34" charset="0"/>
                <a:ea typeface="Times New Roman" panose="02020603050405020304" pitchFamily="18" charset="0"/>
                <a:cs typeface="Verdana" panose="020B0604030504040204" pitchFamily="34" charset="0"/>
              </a:rPr>
              <a:t>21-50                                                    645</a:t>
            </a:r>
          </a:p>
          <a:p>
            <a:pPr>
              <a:spcAft>
                <a:spcPts val="0"/>
              </a:spcAft>
            </a:pPr>
            <a:r>
              <a:rPr lang="da-DK" sz="2000" dirty="0">
                <a:latin typeface="Verdana" panose="020B0604030504040204" pitchFamily="34" charset="0"/>
                <a:ea typeface="Times New Roman" panose="02020603050405020304" pitchFamily="18" charset="0"/>
                <a:cs typeface="Verdana" panose="020B0604030504040204" pitchFamily="34" charset="0"/>
              </a:rPr>
              <a:t>51-100                                                  445 </a:t>
            </a:r>
          </a:p>
          <a:p>
            <a:pPr>
              <a:spcAft>
                <a:spcPts val="0"/>
              </a:spcAft>
            </a:pPr>
            <a:r>
              <a:rPr lang="da-DK" sz="2000" dirty="0">
                <a:latin typeface="Verdana" panose="020B0604030504040204" pitchFamily="34" charset="0"/>
                <a:ea typeface="Times New Roman" panose="02020603050405020304" pitchFamily="18" charset="0"/>
                <a:cs typeface="Verdana" panose="020B0604030504040204" pitchFamily="34" charset="0"/>
              </a:rPr>
              <a:t>100+                                                     345</a:t>
            </a:r>
          </a:p>
          <a:p>
            <a:pPr>
              <a:spcAft>
                <a:spcPts val="0"/>
              </a:spcAft>
            </a:pPr>
            <a:r>
              <a:rPr lang="da-DK" sz="2000" b="1" dirty="0">
                <a:latin typeface="Verdana" panose="020B0604030504040204" pitchFamily="34" charset="0"/>
                <a:ea typeface="Times New Roman" panose="02020603050405020304" pitchFamily="18" charset="0"/>
                <a:cs typeface="Verdana" panose="020B0604030504040204" pitchFamily="34" charset="0"/>
              </a:rPr>
              <a:t> </a:t>
            </a:r>
            <a:endParaRPr lang="da-DK" sz="2000" dirty="0">
              <a:latin typeface="Verdana" panose="020B0604030504040204" pitchFamily="34" charset="0"/>
              <a:ea typeface="Times New Roman" panose="02020603050405020304" pitchFamily="18" charset="0"/>
              <a:cs typeface="Verdana" panose="020B0604030504040204" pitchFamily="34" charset="0"/>
            </a:endParaRPr>
          </a:p>
          <a:p>
            <a:pPr>
              <a:spcAft>
                <a:spcPts val="0"/>
              </a:spcAft>
            </a:pPr>
            <a:r>
              <a:rPr lang="da-DK" sz="2000" dirty="0">
                <a:latin typeface="Verdana" panose="020B0604030504040204" pitchFamily="34" charset="0"/>
                <a:ea typeface="Times New Roman" panose="02020603050405020304" pitchFamily="18" charset="0"/>
                <a:cs typeface="Verdana" panose="020B0604030504040204" pitchFamily="34" charset="0"/>
              </a:rPr>
              <a:t>For Godkendte Revisorer, som er beskæftiget i en revisorvirksomhed (ansat eller indehaver), er det en betingelse for personligt medlemsskab, at revisorvirksomheden tillige er medlem. </a:t>
            </a:r>
            <a:endParaRPr lang="da-DK" sz="2000" dirty="0">
              <a:effectLst/>
              <a:latin typeface="Verdana" panose="020B0604030504040204" pitchFamily="34" charset="0"/>
              <a:ea typeface="Times New Roman" panose="02020603050405020304" pitchFamily="18" charset="0"/>
              <a:cs typeface="Verdana" panose="020B0604030504040204" pitchFamily="34" charset="0"/>
            </a:endParaRPr>
          </a:p>
        </p:txBody>
      </p:sp>
    </p:spTree>
    <p:extLst>
      <p:ext uri="{BB962C8B-B14F-4D97-AF65-F5344CB8AC3E}">
        <p14:creationId xmlns:p14="http://schemas.microsoft.com/office/powerpoint/2010/main" val="2992107174"/>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smtClean="0">
                <a:solidFill>
                  <a:srgbClr val="000000"/>
                </a:solidFill>
              </a:rPr>
              <a:t>Side </a:t>
            </a:r>
            <a:fld id="{90B2465F-B41F-407F-BF8E-D961432DC997}" type="slidenum">
              <a:rPr lang="da-DK" sz="800" smtClean="0">
                <a:solidFill>
                  <a:srgbClr val="000000"/>
                </a:solidFill>
              </a:rPr>
              <a:pPr eaLnBrk="1" hangingPunct="1"/>
              <a:t>46</a:t>
            </a:fld>
            <a:endParaRPr lang="da-DK" sz="800" smtClean="0">
              <a:solidFill>
                <a:srgbClr val="000000"/>
              </a:solidFill>
            </a:endParaRPr>
          </a:p>
        </p:txBody>
      </p:sp>
      <p:sp>
        <p:nvSpPr>
          <p:cNvPr id="54275" name="Rectangle 2"/>
          <p:cNvSpPr>
            <a:spLocks noGrp="1" noChangeArrowheads="1"/>
          </p:cNvSpPr>
          <p:nvPr>
            <p:ph type="body" idx="1"/>
          </p:nvPr>
        </p:nvSpPr>
        <p:spPr>
          <a:xfrm>
            <a:off x="539552" y="2060848"/>
            <a:ext cx="6734175" cy="4111625"/>
          </a:xfrm>
        </p:spPr>
        <p:txBody>
          <a:bodyPr/>
          <a:lstStyle/>
          <a:p>
            <a:pPr marL="420688" lvl="1" indent="-419100" eaLnBrk="1" hangingPunct="1"/>
            <a:endParaRPr lang="da-DK" sz="2800" dirty="0" smtClean="0"/>
          </a:p>
          <a:p>
            <a:pPr marL="420688" lvl="1" indent="-419100" eaLnBrk="1" hangingPunct="1">
              <a:lnSpc>
                <a:spcPct val="100000"/>
              </a:lnSpc>
            </a:pPr>
            <a:r>
              <a:rPr lang="da-DK" sz="3200" b="1" dirty="0" smtClean="0"/>
              <a:t>7. Forslag fremsat af medlemmerne</a:t>
            </a:r>
          </a:p>
          <a:p>
            <a:pPr marL="420688" lvl="1" indent="-419100" eaLnBrk="1" hangingPunct="1">
              <a:lnSpc>
                <a:spcPct val="100000"/>
              </a:lnSpc>
            </a:pPr>
            <a:endParaRPr lang="da-DK" sz="2000" b="1" dirty="0" smtClean="0"/>
          </a:p>
          <a:p>
            <a:pPr marL="420688" lvl="1" indent="-419100" eaLnBrk="1" hangingPunct="1">
              <a:lnSpc>
                <a:spcPct val="100000"/>
              </a:lnSpc>
            </a:pPr>
            <a:r>
              <a:rPr lang="da-DK" sz="2000" b="1" dirty="0" smtClean="0"/>
              <a:t>v. Formand Jens Otto Damgaard</a:t>
            </a:r>
          </a:p>
          <a:p>
            <a:pPr marL="420688" lvl="1" indent="-419100" eaLnBrk="1" hangingPunct="1"/>
            <a:endParaRPr lang="da-DK" sz="2800" dirty="0" smtClean="0"/>
          </a:p>
          <a:p>
            <a:pPr marL="420688" lvl="1" indent="-419100" eaLnBrk="1" hangingPunct="1"/>
            <a:r>
              <a:rPr lang="da-DK" sz="2000" dirty="0" smtClean="0"/>
              <a:t>Ingen indkomne forslag </a:t>
            </a:r>
          </a:p>
        </p:txBody>
      </p:sp>
      <p:pic>
        <p:nvPicPr>
          <p:cNvPr id="54276" name="Picture 3"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668041"/>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smtClean="0">
                <a:solidFill>
                  <a:srgbClr val="000000"/>
                </a:solidFill>
              </a:rPr>
              <a:t>Side </a:t>
            </a:r>
            <a:fld id="{AB6FDA97-6626-47F6-90F6-A9F6348091FF}" type="slidenum">
              <a:rPr lang="da-DK" sz="800" smtClean="0">
                <a:solidFill>
                  <a:srgbClr val="000000"/>
                </a:solidFill>
              </a:rPr>
              <a:pPr eaLnBrk="1" hangingPunct="1"/>
              <a:t>47</a:t>
            </a:fld>
            <a:endParaRPr lang="da-DK" sz="800" smtClean="0">
              <a:solidFill>
                <a:srgbClr val="000000"/>
              </a:solidFill>
            </a:endParaRPr>
          </a:p>
        </p:txBody>
      </p:sp>
      <p:sp>
        <p:nvSpPr>
          <p:cNvPr id="34819" name="Rectangle 2"/>
          <p:cNvSpPr>
            <a:spLocks noGrp="1" noChangeArrowheads="1"/>
          </p:cNvSpPr>
          <p:nvPr>
            <p:ph type="body" idx="1"/>
          </p:nvPr>
        </p:nvSpPr>
        <p:spPr>
          <a:xfrm>
            <a:off x="574675" y="980728"/>
            <a:ext cx="7092950" cy="4256435"/>
          </a:xfrm>
        </p:spPr>
        <p:txBody>
          <a:bodyPr/>
          <a:lstStyle/>
          <a:p>
            <a:pPr marL="420688" lvl="1" indent="-419100" eaLnBrk="1" hangingPunct="1">
              <a:defRPr/>
            </a:pPr>
            <a:endParaRPr lang="da-DK" sz="2800" dirty="0" smtClean="0"/>
          </a:p>
          <a:p>
            <a:pPr marL="420688" lvl="1" indent="-419100" eaLnBrk="1" hangingPunct="1">
              <a:lnSpc>
                <a:spcPct val="100000"/>
              </a:lnSpc>
              <a:defRPr/>
            </a:pPr>
            <a:r>
              <a:rPr lang="da-DK" sz="3200" b="1" dirty="0" smtClean="0"/>
              <a:t>8. Valg af </a:t>
            </a:r>
            <a:r>
              <a:rPr lang="da-DK" sz="3200" b="1" dirty="0" err="1" smtClean="0"/>
              <a:t>bestyrelses-medlemmer</a:t>
            </a:r>
            <a:r>
              <a:rPr lang="da-DK" sz="3200" b="1" dirty="0" smtClean="0"/>
              <a:t> og suppleanter</a:t>
            </a:r>
          </a:p>
          <a:p>
            <a:pPr marL="420688" lvl="1" indent="-419100" eaLnBrk="1" hangingPunct="1">
              <a:defRPr/>
            </a:pPr>
            <a:endParaRPr lang="da-DK" sz="2800" dirty="0" smtClean="0"/>
          </a:p>
          <a:p>
            <a:pPr marL="420688" lvl="1" indent="-419100" eaLnBrk="1" hangingPunct="1">
              <a:defRPr/>
            </a:pPr>
            <a:endParaRPr lang="da-DK" sz="1600" dirty="0" smtClean="0"/>
          </a:p>
          <a:p>
            <a:pPr>
              <a:defRPr/>
            </a:pPr>
            <a:endParaRPr lang="da-DK" sz="1800" b="0" u="none" dirty="0" smtClean="0"/>
          </a:p>
          <a:p>
            <a:pPr lvl="1" indent="0" eaLnBrk="1" hangingPunct="1">
              <a:defRPr/>
            </a:pPr>
            <a:endParaRPr lang="da-DK" dirty="0" smtClean="0"/>
          </a:p>
          <a:p>
            <a:pPr marL="420688" lvl="1" indent="-419100" eaLnBrk="1" hangingPunct="1">
              <a:buFontTx/>
              <a:buChar char="–"/>
              <a:defRPr/>
            </a:pPr>
            <a:endParaRPr lang="da-DK" dirty="0" smtClean="0"/>
          </a:p>
        </p:txBody>
      </p:sp>
      <p:pic>
        <p:nvPicPr>
          <p:cNvPr id="55300" name="Picture 3"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a:xfrm>
            <a:off x="683568" y="2465916"/>
            <a:ext cx="7488832" cy="3647152"/>
          </a:xfrm>
          <a:prstGeom prst="rect">
            <a:avLst/>
          </a:prstGeom>
        </p:spPr>
        <p:txBody>
          <a:bodyPr wrap="square">
            <a:spAutoFit/>
          </a:bodyPr>
          <a:lstStyle/>
          <a:p>
            <a:pPr>
              <a:lnSpc>
                <a:spcPct val="150000"/>
              </a:lnSpc>
              <a:spcAft>
                <a:spcPts val="0"/>
              </a:spcAft>
            </a:pPr>
            <a:r>
              <a:rPr lang="da-DK" sz="1400" dirty="0">
                <a:latin typeface="Verdana" panose="020B0604030504040204" pitchFamily="34" charset="0"/>
                <a:ea typeface="Times New Roman" panose="02020603050405020304" pitchFamily="18" charset="0"/>
                <a:cs typeface="Verdana" panose="020B0604030504040204" pitchFamily="34" charset="0"/>
              </a:rPr>
              <a:t>Bestyrelsen indstiller genvalg af følgende medlemmer af bestyrelsen:</a:t>
            </a:r>
          </a:p>
          <a:p>
            <a:pPr marL="342900" lvl="0" indent="-342900">
              <a:lnSpc>
                <a:spcPct val="150000"/>
              </a:lnSpc>
              <a:spcAft>
                <a:spcPts val="0"/>
              </a:spcAft>
              <a:buFont typeface="Symbol" panose="05050102010706020507" pitchFamily="18" charset="2"/>
              <a:buChar char=""/>
            </a:pPr>
            <a:r>
              <a:rPr lang="da-DK" sz="1400" dirty="0">
                <a:latin typeface="Verdana" panose="020B0604030504040204" pitchFamily="34" charset="0"/>
                <a:ea typeface="Times New Roman" panose="02020603050405020304" pitchFamily="18" charset="0"/>
                <a:cs typeface="Verdana" panose="020B0604030504040204" pitchFamily="34" charset="0"/>
              </a:rPr>
              <a:t>Registreret revisor </a:t>
            </a:r>
            <a:r>
              <a:rPr lang="da-DK" sz="1400" b="1" dirty="0">
                <a:latin typeface="Verdana" panose="020B0604030504040204" pitchFamily="34" charset="0"/>
                <a:ea typeface="Times New Roman" panose="02020603050405020304" pitchFamily="18" charset="0"/>
                <a:cs typeface="Verdana" panose="020B0604030504040204" pitchFamily="34" charset="0"/>
              </a:rPr>
              <a:t>Jens Sørensen</a:t>
            </a:r>
            <a:r>
              <a:rPr lang="da-DK" sz="1400" dirty="0">
                <a:latin typeface="Verdana" panose="020B0604030504040204" pitchFamily="34" charset="0"/>
                <a:ea typeface="Times New Roman" panose="02020603050405020304" pitchFamily="18" charset="0"/>
                <a:cs typeface="Verdana" panose="020B0604030504040204" pitchFamily="34" charset="0"/>
              </a:rPr>
              <a:t>, </a:t>
            </a:r>
            <a:r>
              <a:rPr lang="da-DK" sz="1400" dirty="0" err="1">
                <a:latin typeface="Verdana" panose="020B0604030504040204" pitchFamily="34" charset="0"/>
                <a:ea typeface="Times New Roman" panose="02020603050405020304" pitchFamily="18" charset="0"/>
                <a:cs typeface="Verdana" panose="020B0604030504040204" pitchFamily="34" charset="0"/>
              </a:rPr>
              <a:t>TimeGruppen</a:t>
            </a:r>
            <a:endParaRPr lang="da-DK" sz="1400" dirty="0">
              <a:latin typeface="Verdana" panose="020B0604030504040204" pitchFamily="34" charset="0"/>
              <a:ea typeface="Times New Roman" panose="02020603050405020304" pitchFamily="18" charset="0"/>
              <a:cs typeface="Verdana" panose="020B0604030504040204" pitchFamily="34" charset="0"/>
            </a:endParaRPr>
          </a:p>
          <a:p>
            <a:pPr marL="342900" lvl="0" indent="-342900">
              <a:lnSpc>
                <a:spcPct val="150000"/>
              </a:lnSpc>
              <a:spcAft>
                <a:spcPts val="0"/>
              </a:spcAft>
              <a:buFont typeface="Symbol" panose="05050102010706020507" pitchFamily="18" charset="2"/>
              <a:buChar char=""/>
            </a:pPr>
            <a:r>
              <a:rPr lang="da-DK" sz="1400" dirty="0">
                <a:latin typeface="Verdana" panose="020B0604030504040204" pitchFamily="34" charset="0"/>
                <a:ea typeface="Times New Roman" panose="02020603050405020304" pitchFamily="18" charset="0"/>
                <a:cs typeface="Verdana" panose="020B0604030504040204" pitchFamily="34" charset="0"/>
              </a:rPr>
              <a:t>Statsautoriseret revisor </a:t>
            </a:r>
            <a:r>
              <a:rPr lang="da-DK" sz="1400" b="1" dirty="0">
                <a:latin typeface="Verdana" panose="020B0604030504040204" pitchFamily="34" charset="0"/>
                <a:ea typeface="Times New Roman" panose="02020603050405020304" pitchFamily="18" charset="0"/>
                <a:cs typeface="Verdana" panose="020B0604030504040204" pitchFamily="34" charset="0"/>
              </a:rPr>
              <a:t>Lars Kronow</a:t>
            </a:r>
            <a:r>
              <a:rPr lang="da-DK" sz="1400" dirty="0">
                <a:latin typeface="Verdana" panose="020B0604030504040204" pitchFamily="34" charset="0"/>
                <a:ea typeface="Times New Roman" panose="02020603050405020304" pitchFamily="18" charset="0"/>
                <a:cs typeface="Verdana" panose="020B0604030504040204" pitchFamily="34" charset="0"/>
              </a:rPr>
              <a:t>, Deloitte</a:t>
            </a:r>
          </a:p>
          <a:p>
            <a:pPr marL="342900" lvl="0" indent="-342900">
              <a:lnSpc>
                <a:spcPct val="150000"/>
              </a:lnSpc>
              <a:spcAft>
                <a:spcPts val="0"/>
              </a:spcAft>
              <a:buFont typeface="Symbol" panose="05050102010706020507" pitchFamily="18" charset="2"/>
              <a:buChar char=""/>
            </a:pPr>
            <a:r>
              <a:rPr lang="da-DK" sz="1400" dirty="0">
                <a:latin typeface="Verdana" panose="020B0604030504040204" pitchFamily="34" charset="0"/>
                <a:ea typeface="Times New Roman" panose="02020603050405020304" pitchFamily="18" charset="0"/>
                <a:cs typeface="Verdana" panose="020B0604030504040204" pitchFamily="34" charset="0"/>
              </a:rPr>
              <a:t>Statsautoriseret revisor </a:t>
            </a:r>
            <a:r>
              <a:rPr lang="da-DK" sz="1400" b="1" dirty="0">
                <a:latin typeface="Verdana" panose="020B0604030504040204" pitchFamily="34" charset="0"/>
                <a:ea typeface="Times New Roman" panose="02020603050405020304" pitchFamily="18" charset="0"/>
                <a:cs typeface="Verdana" panose="020B0604030504040204" pitchFamily="34" charset="0"/>
              </a:rPr>
              <a:t>Lau Bent Baun, </a:t>
            </a:r>
            <a:r>
              <a:rPr lang="da-DK" sz="1400" dirty="0">
                <a:latin typeface="Verdana" panose="020B0604030504040204" pitchFamily="34" charset="0"/>
                <a:ea typeface="Times New Roman" panose="02020603050405020304" pitchFamily="18" charset="0"/>
                <a:cs typeface="Verdana" panose="020B0604030504040204" pitchFamily="34" charset="0"/>
              </a:rPr>
              <a:t>KPMG</a:t>
            </a:r>
          </a:p>
          <a:p>
            <a:pPr marL="342900" lvl="0" indent="-342900">
              <a:lnSpc>
                <a:spcPct val="150000"/>
              </a:lnSpc>
              <a:spcAft>
                <a:spcPts val="0"/>
              </a:spcAft>
              <a:buFont typeface="Symbol" panose="05050102010706020507" pitchFamily="18" charset="2"/>
              <a:buChar char=""/>
            </a:pPr>
            <a:r>
              <a:rPr lang="da-DK" sz="1400" dirty="0">
                <a:latin typeface="Verdana" panose="020B0604030504040204" pitchFamily="34" charset="0"/>
                <a:ea typeface="Times New Roman" panose="02020603050405020304" pitchFamily="18" charset="0"/>
                <a:cs typeface="Verdana" panose="020B0604030504040204" pitchFamily="34" charset="0"/>
              </a:rPr>
              <a:t>Statsautoriseret revisor </a:t>
            </a:r>
            <a:r>
              <a:rPr lang="da-DK" sz="1400" b="1" dirty="0">
                <a:latin typeface="Verdana" panose="020B0604030504040204" pitchFamily="34" charset="0"/>
                <a:ea typeface="Times New Roman" panose="02020603050405020304" pitchFamily="18" charset="0"/>
                <a:cs typeface="Verdana" panose="020B0604030504040204" pitchFamily="34" charset="0"/>
              </a:rPr>
              <a:t>Jørgen Kjer</a:t>
            </a:r>
            <a:r>
              <a:rPr lang="da-DK" sz="1400" dirty="0">
                <a:latin typeface="Verdana" panose="020B0604030504040204" pitchFamily="34" charset="0"/>
                <a:ea typeface="Times New Roman" panose="02020603050405020304" pitchFamily="18" charset="0"/>
                <a:cs typeface="Verdana" panose="020B0604030504040204" pitchFamily="34" charset="0"/>
              </a:rPr>
              <a:t>, BDO</a:t>
            </a:r>
          </a:p>
          <a:p>
            <a:pPr>
              <a:lnSpc>
                <a:spcPct val="150000"/>
              </a:lnSpc>
              <a:spcAft>
                <a:spcPts val="0"/>
              </a:spcAft>
            </a:pPr>
            <a:r>
              <a:rPr lang="da-DK" sz="1400" dirty="0">
                <a:latin typeface="Verdana" panose="020B0604030504040204" pitchFamily="34" charset="0"/>
                <a:ea typeface="Times New Roman" panose="02020603050405020304" pitchFamily="18" charset="0"/>
                <a:cs typeface="Verdana" panose="020B0604030504040204" pitchFamily="34" charset="0"/>
              </a:rPr>
              <a:t> </a:t>
            </a:r>
          </a:p>
          <a:p>
            <a:pPr>
              <a:lnSpc>
                <a:spcPct val="150000"/>
              </a:lnSpc>
              <a:spcAft>
                <a:spcPts val="0"/>
              </a:spcAft>
            </a:pPr>
            <a:r>
              <a:rPr lang="da-DK" sz="1400" dirty="0">
                <a:latin typeface="Verdana" panose="020B0604030504040204" pitchFamily="34" charset="0"/>
                <a:ea typeface="Times New Roman" panose="02020603050405020304" pitchFamily="18" charset="0"/>
                <a:cs typeface="Verdana" panose="020B0604030504040204" pitchFamily="34" charset="0"/>
              </a:rPr>
              <a:t>Bestyrelsen indstiller valg af følgende medlemmer til bestyrelsen:</a:t>
            </a:r>
          </a:p>
          <a:p>
            <a:pPr>
              <a:lnSpc>
                <a:spcPct val="150000"/>
              </a:lnSpc>
              <a:spcAft>
                <a:spcPts val="0"/>
              </a:spcAft>
            </a:pPr>
            <a:r>
              <a:rPr lang="da-DK" sz="1400" dirty="0">
                <a:latin typeface="Verdana" panose="020B0604030504040204" pitchFamily="34" charset="0"/>
                <a:ea typeface="Times New Roman" panose="02020603050405020304" pitchFamily="18" charset="0"/>
                <a:cs typeface="Verdana" panose="020B0604030504040204" pitchFamily="34" charset="0"/>
              </a:rPr>
              <a:t> </a:t>
            </a:r>
          </a:p>
          <a:p>
            <a:pPr marL="342900" lvl="0" indent="-342900">
              <a:lnSpc>
                <a:spcPct val="150000"/>
              </a:lnSpc>
              <a:spcAft>
                <a:spcPts val="0"/>
              </a:spcAft>
              <a:buFont typeface="Symbol" panose="05050102010706020507" pitchFamily="18" charset="2"/>
              <a:buChar char=""/>
            </a:pPr>
            <a:r>
              <a:rPr lang="da-DK" sz="1400" dirty="0">
                <a:latin typeface="Verdana" panose="020B0604030504040204" pitchFamily="34" charset="0"/>
                <a:ea typeface="Times New Roman" panose="02020603050405020304" pitchFamily="18" charset="0"/>
                <a:cs typeface="Verdana" panose="020B0604030504040204" pitchFamily="34" charset="0"/>
              </a:rPr>
              <a:t>Stud.merc.aud. </a:t>
            </a:r>
            <a:r>
              <a:rPr lang="da-DK" sz="1400" b="1" dirty="0">
                <a:latin typeface="Verdana" panose="020B0604030504040204" pitchFamily="34" charset="0"/>
                <a:ea typeface="Times New Roman" panose="02020603050405020304" pitchFamily="18" charset="0"/>
                <a:cs typeface="Verdana" panose="020B0604030504040204" pitchFamily="34" charset="0"/>
              </a:rPr>
              <a:t>Janick Klose, </a:t>
            </a:r>
            <a:r>
              <a:rPr lang="da-DK" sz="1400" dirty="0">
                <a:latin typeface="Verdana" panose="020B0604030504040204" pitchFamily="34" charset="0"/>
                <a:ea typeface="Times New Roman" panose="02020603050405020304" pitchFamily="18" charset="0"/>
                <a:cs typeface="Verdana" panose="020B0604030504040204" pitchFamily="34" charset="0"/>
              </a:rPr>
              <a:t>Deloitte</a:t>
            </a:r>
          </a:p>
          <a:p>
            <a:pPr marL="457200">
              <a:lnSpc>
                <a:spcPct val="150000"/>
              </a:lnSpc>
              <a:spcAft>
                <a:spcPts val="0"/>
              </a:spcAft>
            </a:pPr>
            <a:r>
              <a:rPr lang="da-DK" sz="1400" dirty="0">
                <a:latin typeface="Verdana" panose="020B0604030504040204" pitchFamily="34" charset="0"/>
                <a:ea typeface="Times New Roman" panose="02020603050405020304" pitchFamily="18" charset="0"/>
                <a:cs typeface="Verdana" panose="020B0604030504040204" pitchFamily="34" charset="0"/>
              </a:rPr>
              <a:t> </a:t>
            </a:r>
          </a:p>
          <a:p>
            <a:pPr>
              <a:lnSpc>
                <a:spcPct val="150000"/>
              </a:lnSpc>
              <a:spcAft>
                <a:spcPts val="0"/>
              </a:spcAft>
            </a:pPr>
            <a:r>
              <a:rPr lang="da-DK" sz="1400" dirty="0">
                <a:latin typeface="Verdana" panose="020B0604030504040204" pitchFamily="34" charset="0"/>
                <a:ea typeface="Times New Roman" panose="02020603050405020304" pitchFamily="18" charset="0"/>
                <a:cs typeface="Verdana" panose="020B0604030504040204" pitchFamily="34" charset="0"/>
              </a:rPr>
              <a:t>Alle medlemmer vælges for to år. </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p:txBody>
      </p:sp>
    </p:spTree>
    <p:extLst>
      <p:ext uri="{BB962C8B-B14F-4D97-AF65-F5344CB8AC3E}">
        <p14:creationId xmlns:p14="http://schemas.microsoft.com/office/powerpoint/2010/main" val="696261831"/>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dsholder til diasnummer 5"/>
          <p:cNvSpPr>
            <a:spLocks noGrp="1"/>
          </p:cNvSpPr>
          <p:nvPr>
            <p:ph type="sldNum" sz="quarter" idx="12"/>
          </p:nvPr>
        </p:nvSpPr>
        <p:spPr>
          <a:noFill/>
        </p:spPr>
        <p:txBody>
          <a:bodyPr/>
          <a:lstStyle>
            <a:lvl1pPr eaLnBrk="0" hangingPunct="0">
              <a:defRPr sz="1200">
                <a:solidFill>
                  <a:schemeClr val="tx1"/>
                </a:solidFill>
                <a:latin typeface="Verdana" pitchFamily="34" charset="0"/>
              </a:defRPr>
            </a:lvl1pPr>
            <a:lvl2pPr marL="557213" indent="-214313" eaLnBrk="0" hangingPunct="0">
              <a:defRPr sz="1200">
                <a:solidFill>
                  <a:schemeClr val="tx1"/>
                </a:solidFill>
                <a:latin typeface="Verdana" pitchFamily="34" charset="0"/>
              </a:defRPr>
            </a:lvl2pPr>
            <a:lvl3pPr marL="857250" indent="-171450" eaLnBrk="0" hangingPunct="0">
              <a:defRPr sz="1200">
                <a:solidFill>
                  <a:schemeClr val="tx1"/>
                </a:solidFill>
                <a:latin typeface="Verdana" pitchFamily="34" charset="0"/>
              </a:defRPr>
            </a:lvl3pPr>
            <a:lvl4pPr marL="1200150" indent="-171450" eaLnBrk="0" hangingPunct="0">
              <a:defRPr sz="1200">
                <a:solidFill>
                  <a:schemeClr val="tx1"/>
                </a:solidFill>
                <a:latin typeface="Verdana" pitchFamily="34" charset="0"/>
              </a:defRPr>
            </a:lvl4pPr>
            <a:lvl5pPr marL="1543050" indent="-171450" eaLnBrk="0" hangingPunct="0">
              <a:defRPr sz="1200">
                <a:solidFill>
                  <a:schemeClr val="tx1"/>
                </a:solidFill>
                <a:latin typeface="Verdana" pitchFamily="34" charset="0"/>
              </a:defRPr>
            </a:lvl5pPr>
            <a:lvl6pPr marL="1885950" indent="-171450" eaLnBrk="0" fontAlgn="base" hangingPunct="0">
              <a:spcBef>
                <a:spcPct val="0"/>
              </a:spcBef>
              <a:spcAft>
                <a:spcPct val="0"/>
              </a:spcAft>
              <a:defRPr sz="1200">
                <a:solidFill>
                  <a:schemeClr val="tx1"/>
                </a:solidFill>
                <a:latin typeface="Verdana" pitchFamily="34" charset="0"/>
              </a:defRPr>
            </a:lvl6pPr>
            <a:lvl7pPr marL="2228850" indent="-171450" eaLnBrk="0" fontAlgn="base" hangingPunct="0">
              <a:spcBef>
                <a:spcPct val="0"/>
              </a:spcBef>
              <a:spcAft>
                <a:spcPct val="0"/>
              </a:spcAft>
              <a:defRPr sz="1200">
                <a:solidFill>
                  <a:schemeClr val="tx1"/>
                </a:solidFill>
                <a:latin typeface="Verdana" pitchFamily="34" charset="0"/>
              </a:defRPr>
            </a:lvl7pPr>
            <a:lvl8pPr marL="2571750" indent="-171450" eaLnBrk="0" fontAlgn="base" hangingPunct="0">
              <a:spcBef>
                <a:spcPct val="0"/>
              </a:spcBef>
              <a:spcAft>
                <a:spcPct val="0"/>
              </a:spcAft>
              <a:defRPr sz="1200">
                <a:solidFill>
                  <a:schemeClr val="tx1"/>
                </a:solidFill>
                <a:latin typeface="Verdana" pitchFamily="34" charset="0"/>
              </a:defRPr>
            </a:lvl8pPr>
            <a:lvl9pPr marL="2914650" indent="-171450" eaLnBrk="0" fontAlgn="base" hangingPunct="0">
              <a:spcBef>
                <a:spcPct val="0"/>
              </a:spcBef>
              <a:spcAft>
                <a:spcPct val="0"/>
              </a:spcAft>
              <a:defRPr sz="1200">
                <a:solidFill>
                  <a:schemeClr val="tx1"/>
                </a:solidFill>
                <a:latin typeface="Verdana" pitchFamily="34" charset="0"/>
              </a:defRPr>
            </a:lvl9pPr>
          </a:lstStyle>
          <a:p>
            <a:pPr eaLnBrk="1" hangingPunct="1"/>
            <a:r>
              <a:rPr lang="da-DK" sz="600">
                <a:solidFill>
                  <a:srgbClr val="000000"/>
                </a:solidFill>
              </a:rPr>
              <a:t>Side </a:t>
            </a:r>
            <a:fld id="{2287EF12-B633-4BF3-9AF7-094DF1A059AF}" type="slidenum">
              <a:rPr lang="da-DK" sz="600">
                <a:solidFill>
                  <a:srgbClr val="000000"/>
                </a:solidFill>
              </a:rPr>
              <a:pPr eaLnBrk="1" hangingPunct="1"/>
              <a:t>48</a:t>
            </a:fld>
            <a:endParaRPr lang="da-DK" sz="600">
              <a:solidFill>
                <a:srgbClr val="000000"/>
              </a:solidFill>
            </a:endParaRPr>
          </a:p>
        </p:txBody>
      </p:sp>
      <p:sp>
        <p:nvSpPr>
          <p:cNvPr id="56323" name="Rectangle 2"/>
          <p:cNvSpPr>
            <a:spLocks noGrp="1" noChangeArrowheads="1"/>
          </p:cNvSpPr>
          <p:nvPr>
            <p:ph type="body" idx="1"/>
          </p:nvPr>
        </p:nvSpPr>
        <p:spPr>
          <a:xfrm>
            <a:off x="1574006" y="1188245"/>
            <a:ext cx="5319713" cy="3083719"/>
          </a:xfrm>
        </p:spPr>
        <p:txBody>
          <a:bodyPr/>
          <a:lstStyle/>
          <a:p>
            <a:pPr marL="315516" lvl="1" indent="-314325" eaLnBrk="1" hangingPunct="1">
              <a:lnSpc>
                <a:spcPct val="100000"/>
              </a:lnSpc>
            </a:pPr>
            <a:endParaRPr lang="da-DK" sz="2100" dirty="0"/>
          </a:p>
          <a:p>
            <a:pPr marL="315516" lvl="1" indent="-314325" eaLnBrk="1" hangingPunct="1">
              <a:lnSpc>
                <a:spcPct val="100000"/>
              </a:lnSpc>
            </a:pPr>
            <a:r>
              <a:rPr lang="da-DK" sz="2400" b="1" dirty="0"/>
              <a:t>9. Valg af medlemmer og suppleanter til Responsumudvalget</a:t>
            </a:r>
          </a:p>
          <a:p>
            <a:pPr marL="315516" lvl="1" indent="-314325" eaLnBrk="1" hangingPunct="1"/>
            <a:endParaRPr lang="da-DK" sz="2100" dirty="0"/>
          </a:p>
          <a:p>
            <a:pPr marL="315516" lvl="1" indent="-314325" eaLnBrk="1" hangingPunct="1"/>
            <a:r>
              <a:rPr lang="da-DK" sz="1350" i="1" dirty="0"/>
              <a:t>Følgende </a:t>
            </a:r>
            <a:r>
              <a:rPr lang="da-DK" sz="1350" b="1" i="1" dirty="0"/>
              <a:t>medlemmer</a:t>
            </a:r>
            <a:r>
              <a:rPr lang="da-DK" sz="1350" i="1" dirty="0"/>
              <a:t> er villige til genvalg: </a:t>
            </a:r>
          </a:p>
          <a:p>
            <a:pPr marL="315516" lvl="1" indent="-314325" eaLnBrk="1" hangingPunct="1"/>
            <a:r>
              <a:rPr lang="da-DK" sz="1350" i="1" dirty="0"/>
              <a:t>(vælges for to år af gangen)</a:t>
            </a:r>
          </a:p>
          <a:p>
            <a:pPr marL="315516" lvl="1" indent="-314325" eaLnBrk="1" hangingPunct="1"/>
            <a:endParaRPr lang="da-DK" sz="1350" dirty="0"/>
          </a:p>
          <a:p>
            <a:pPr marL="315516" lvl="1" indent="-314325" eaLnBrk="1" hangingPunct="1"/>
            <a:r>
              <a:rPr lang="da-DK" sz="1350" dirty="0"/>
              <a:t>•	</a:t>
            </a:r>
            <a:r>
              <a:rPr lang="da-DK" sz="1350" b="1" dirty="0"/>
              <a:t>Vibeke Düring Reyes Jensen</a:t>
            </a:r>
            <a:r>
              <a:rPr lang="da-DK" sz="1350" dirty="0"/>
              <a:t>, Inforevision, Søborg </a:t>
            </a:r>
          </a:p>
          <a:p>
            <a:pPr marL="315516" lvl="1" indent="-314325" eaLnBrk="1" hangingPunct="1"/>
            <a:r>
              <a:rPr lang="da-DK" sz="1350" dirty="0"/>
              <a:t>•	</a:t>
            </a:r>
            <a:r>
              <a:rPr lang="da-DK" sz="1350" b="1" dirty="0"/>
              <a:t>Thomas Benedictsen-Nislev</a:t>
            </a:r>
            <a:r>
              <a:rPr lang="da-DK" sz="1350" dirty="0"/>
              <a:t>, Beierholm, København </a:t>
            </a:r>
          </a:p>
          <a:p>
            <a:pPr marL="315516" lvl="1" indent="-314325" eaLnBrk="1" hangingPunct="1"/>
            <a:endParaRPr lang="da-DK" sz="1350" dirty="0"/>
          </a:p>
          <a:p>
            <a:pPr marL="315516" lvl="1" indent="-314325" eaLnBrk="1" hangingPunct="1"/>
            <a:r>
              <a:rPr lang="da-DK" sz="1350" dirty="0"/>
              <a:t>Udvalget indstiller til nyvalg: </a:t>
            </a:r>
          </a:p>
          <a:p>
            <a:pPr marL="315516" lvl="1" indent="-314325" eaLnBrk="1" hangingPunct="1"/>
            <a:endParaRPr lang="da-DK" sz="1350" dirty="0"/>
          </a:p>
          <a:p>
            <a:pPr marL="315516" lvl="1" indent="-314325" eaLnBrk="1" hangingPunct="1">
              <a:buFont typeface="Arial" panose="020B0604020202020204" pitchFamily="34" charset="0"/>
              <a:buChar char="•"/>
            </a:pPr>
            <a:r>
              <a:rPr lang="da-DK" sz="1350" b="1" dirty="0"/>
              <a:t>Peter Rasborg</a:t>
            </a:r>
            <a:r>
              <a:rPr lang="da-DK" sz="1350" dirty="0"/>
              <a:t>, BDO, København</a:t>
            </a:r>
          </a:p>
          <a:p>
            <a:pPr marL="315516" lvl="1" indent="-314325" eaLnBrk="1" hangingPunct="1">
              <a:buFont typeface="Arial" panose="020B0604020202020204" pitchFamily="34" charset="0"/>
              <a:buChar char="•"/>
            </a:pPr>
            <a:r>
              <a:rPr lang="da-DK" sz="1350" b="1" dirty="0"/>
              <a:t>Henrik Z. Hansen</a:t>
            </a:r>
            <a:r>
              <a:rPr lang="da-DK" sz="1350" dirty="0"/>
              <a:t>, Deloitte, København</a:t>
            </a:r>
          </a:p>
          <a:p>
            <a:pPr marL="315516" lvl="1" indent="-314325" eaLnBrk="1" hangingPunct="1">
              <a:buFont typeface="Arial" panose="020B0604020202020204" pitchFamily="34" charset="0"/>
              <a:buChar char="•"/>
            </a:pPr>
            <a:endParaRPr lang="da-DK" sz="1350" dirty="0"/>
          </a:p>
          <a:p>
            <a:pPr marL="315516" lvl="1" indent="-314325" eaLnBrk="1" hangingPunct="1"/>
            <a:endParaRPr lang="da-DK" sz="1050" dirty="0"/>
          </a:p>
          <a:p>
            <a:pPr marL="315516" lvl="1" indent="-314325" eaLnBrk="1" hangingPunct="1"/>
            <a:endParaRPr lang="da-DK" sz="900" b="1" dirty="0"/>
          </a:p>
        </p:txBody>
      </p:sp>
      <p:pic>
        <p:nvPicPr>
          <p:cNvPr id="56324" name="Picture 3" descr="FSR_PPT_v01_Page_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8516" y="857251"/>
            <a:ext cx="1350169"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332793"/>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pPr marL="315516" lvl="1" indent="-314325" eaLnBrk="1" hangingPunct="1"/>
            <a:r>
              <a:rPr lang="da-DK" sz="1350" i="1" dirty="0"/>
              <a:t>Følgende </a:t>
            </a:r>
            <a:r>
              <a:rPr lang="da-DK" sz="1350" b="1" i="1" dirty="0"/>
              <a:t>suppleanter </a:t>
            </a:r>
            <a:r>
              <a:rPr lang="da-DK" sz="1350" i="1" dirty="0"/>
              <a:t>er villige til genvalg (et år):</a:t>
            </a:r>
          </a:p>
          <a:p>
            <a:pPr marL="315516" lvl="1" indent="-314325" eaLnBrk="1" hangingPunct="1"/>
            <a:endParaRPr lang="da-DK" sz="1350" dirty="0"/>
          </a:p>
          <a:p>
            <a:pPr marL="315516" lvl="1" indent="-314325" eaLnBrk="1" hangingPunct="1">
              <a:buFont typeface="Arial" panose="020B0604020202020204" pitchFamily="34" charset="0"/>
              <a:buChar char="•"/>
            </a:pPr>
            <a:r>
              <a:rPr lang="da-DK" sz="1350" b="1" dirty="0"/>
              <a:t>Benny Voss</a:t>
            </a:r>
            <a:r>
              <a:rPr lang="da-DK" sz="1350" dirty="0"/>
              <a:t>, PwC, Hellerup</a:t>
            </a:r>
          </a:p>
          <a:p>
            <a:pPr marL="315516" lvl="1" indent="-314325" eaLnBrk="1" hangingPunct="1">
              <a:buFont typeface="Arial" panose="020B0604020202020204" pitchFamily="34" charset="0"/>
              <a:buChar char="•"/>
            </a:pPr>
            <a:r>
              <a:rPr lang="da-DK" sz="1350" b="1" dirty="0"/>
              <a:t>Eskild Jacobsen</a:t>
            </a:r>
            <a:r>
              <a:rPr lang="da-DK" sz="1350" dirty="0"/>
              <a:t>, EY, København</a:t>
            </a:r>
          </a:p>
          <a:p>
            <a:pPr marL="315516" lvl="1" indent="-314325" eaLnBrk="1" hangingPunct="1">
              <a:buFont typeface="Arial" panose="020B0604020202020204" pitchFamily="34" charset="0"/>
              <a:buChar char="•"/>
            </a:pPr>
            <a:endParaRPr lang="da-DK" sz="1350" dirty="0"/>
          </a:p>
          <a:p>
            <a:pPr marL="315516" lvl="1" indent="-314325" eaLnBrk="1" hangingPunct="1"/>
            <a:endParaRPr lang="da-DK" sz="1350" dirty="0"/>
          </a:p>
          <a:p>
            <a:pPr marL="315516" lvl="1" indent="-314325" eaLnBrk="1" hangingPunct="1"/>
            <a:r>
              <a:rPr lang="da-DK" sz="1350" dirty="0"/>
              <a:t>Udvalget indstiller til nyvalg: </a:t>
            </a:r>
          </a:p>
          <a:p>
            <a:pPr marL="315516" lvl="1" indent="-314325" eaLnBrk="1" hangingPunct="1">
              <a:buFont typeface="Arial" panose="020B0604020202020204" pitchFamily="34" charset="0"/>
              <a:buChar char="•"/>
            </a:pPr>
            <a:r>
              <a:rPr lang="da-DK" sz="1350" b="1" dirty="0"/>
              <a:t>Per Lindholt</a:t>
            </a:r>
            <a:r>
              <a:rPr lang="da-DK" sz="1350" dirty="0"/>
              <a:t>, Beierholm, Aalborg</a:t>
            </a:r>
          </a:p>
          <a:p>
            <a:endParaRPr lang="da-DK" dirty="0"/>
          </a:p>
        </p:txBody>
      </p:sp>
      <p:sp>
        <p:nvSpPr>
          <p:cNvPr id="4" name="Pladsholder til slidenummer 3"/>
          <p:cNvSpPr>
            <a:spLocks noGrp="1"/>
          </p:cNvSpPr>
          <p:nvPr>
            <p:ph type="sldNum" sz="quarter" idx="12"/>
          </p:nvPr>
        </p:nvSpPr>
        <p:spPr/>
        <p:txBody>
          <a:bodyPr/>
          <a:lstStyle/>
          <a:p>
            <a:pPr>
              <a:defRPr/>
            </a:pPr>
            <a:r>
              <a:rPr lang="da-DK" smtClean="0">
                <a:solidFill>
                  <a:srgbClr val="000000"/>
                </a:solidFill>
              </a:rPr>
              <a:t>Side </a:t>
            </a:r>
            <a:fld id="{B6FE5D6A-CD45-4753-85AD-01B670068CC9}" type="slidenum">
              <a:rPr lang="da-DK" smtClean="0">
                <a:solidFill>
                  <a:srgbClr val="000000"/>
                </a:solidFill>
              </a:rPr>
              <a:pPr>
                <a:defRPr/>
              </a:pPr>
              <a:t>49</a:t>
            </a:fld>
            <a:endParaRPr lang="da-DK">
              <a:solidFill>
                <a:srgbClr val="000000"/>
              </a:solidFill>
            </a:endParaRPr>
          </a:p>
        </p:txBody>
      </p:sp>
    </p:spTree>
    <p:extLst>
      <p:ext uri="{BB962C8B-B14F-4D97-AF65-F5344CB8AC3E}">
        <p14:creationId xmlns:p14="http://schemas.microsoft.com/office/powerpoint/2010/main" val="107538209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750" y="725488"/>
            <a:ext cx="6985000" cy="1247775"/>
          </a:xfrm>
        </p:spPr>
        <p:txBody>
          <a:bodyPr/>
          <a:lstStyle/>
          <a:p>
            <a:pPr eaLnBrk="1" hangingPunct="1"/>
            <a:r>
              <a:rPr lang="da-DK" altLang="da-DK" sz="3600" smtClean="0">
                <a:solidFill>
                  <a:srgbClr val="FF5E09"/>
                </a:solidFill>
              </a:rPr>
              <a:t>Foreningsår med høj aktivitet</a:t>
            </a:r>
          </a:p>
        </p:txBody>
      </p:sp>
      <p:pic>
        <p:nvPicPr>
          <p:cNvPr id="7171"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
          <p:cNvSpPr txBox="1">
            <a:spLocks noChangeArrowheads="1"/>
          </p:cNvSpPr>
          <p:nvPr/>
        </p:nvSpPr>
        <p:spPr bwMode="auto">
          <a:xfrm>
            <a:off x="539750" y="2438400"/>
            <a:ext cx="5324475"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71450" indent="-171450">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ct val="100000"/>
              </a:lnSpc>
              <a:buClr>
                <a:srgbClr val="FF5E09"/>
              </a:buClr>
              <a:buFont typeface="Courier New" panose="02070309020205020404" pitchFamily="49" charset="0"/>
              <a:buChar char="o"/>
              <a:defRPr/>
            </a:pPr>
            <a:r>
              <a:rPr lang="da-DK" altLang="da-DK" sz="1600" b="0" u="none" dirty="0" smtClean="0">
                <a:solidFill>
                  <a:srgbClr val="000000">
                    <a:lumMod val="65000"/>
                    <a:lumOff val="35000"/>
                  </a:srgbClr>
                </a:solidFill>
                <a:latin typeface="Verdana"/>
              </a:rPr>
              <a:t>Stor politisk aktivitet på kerneområderne – revision, regnskab og skat:</a:t>
            </a:r>
            <a:br>
              <a:rPr lang="da-DK" altLang="da-DK" sz="1600" b="0" u="none" dirty="0" smtClean="0">
                <a:solidFill>
                  <a:srgbClr val="000000">
                    <a:lumMod val="65000"/>
                    <a:lumOff val="35000"/>
                  </a:srgbClr>
                </a:solidFill>
                <a:latin typeface="Verdana"/>
              </a:rPr>
            </a:br>
            <a:endParaRPr lang="da-DK" altLang="da-DK" sz="1600" b="0" u="none" dirty="0" smtClean="0">
              <a:solidFill>
                <a:srgbClr val="000000">
                  <a:lumMod val="65000"/>
                  <a:lumOff val="35000"/>
                </a:srgbClr>
              </a:solidFill>
              <a:latin typeface="Verdana"/>
            </a:endParaRPr>
          </a:p>
          <a:p>
            <a:pPr lvl="1" eaLnBrk="1" hangingPunct="1">
              <a:lnSpc>
                <a:spcPct val="100000"/>
              </a:lnSpc>
              <a:buClr>
                <a:srgbClr val="FF5E09"/>
              </a:buClr>
              <a:buFont typeface="Courier New" panose="02070309020205020404" pitchFamily="49" charset="0"/>
              <a:buChar char="o"/>
              <a:defRPr/>
            </a:pPr>
            <a:r>
              <a:rPr lang="da-DK" altLang="da-DK" sz="1400" dirty="0" smtClean="0">
                <a:solidFill>
                  <a:srgbClr val="000000">
                    <a:lumMod val="65000"/>
                    <a:lumOff val="35000"/>
                  </a:srgbClr>
                </a:solidFill>
                <a:latin typeface="Verdana"/>
              </a:rPr>
              <a:t>Ny årsregnskabslov i juni 2015</a:t>
            </a:r>
          </a:p>
          <a:p>
            <a:pPr lvl="1" eaLnBrk="1" hangingPunct="1">
              <a:lnSpc>
                <a:spcPct val="100000"/>
              </a:lnSpc>
              <a:buClr>
                <a:srgbClr val="FF5E09"/>
              </a:buClr>
              <a:buFont typeface="Courier New" panose="02070309020205020404" pitchFamily="49" charset="0"/>
              <a:buChar char="o"/>
              <a:defRPr/>
            </a:pPr>
            <a:r>
              <a:rPr lang="da-DK" altLang="da-DK" sz="1400" dirty="0" smtClean="0">
                <a:solidFill>
                  <a:srgbClr val="000000">
                    <a:lumMod val="65000"/>
                    <a:lumOff val="35000"/>
                  </a:srgbClr>
                </a:solidFill>
                <a:latin typeface="Verdana"/>
              </a:rPr>
              <a:t>Ny revisorlov i maj 2016 – forud omfattende politisk arbejde i forhold til lovgiver og de politiske partier</a:t>
            </a:r>
          </a:p>
          <a:p>
            <a:pPr lvl="1" eaLnBrk="1" hangingPunct="1">
              <a:lnSpc>
                <a:spcPct val="100000"/>
              </a:lnSpc>
              <a:buClr>
                <a:srgbClr val="FF5E09"/>
              </a:buClr>
              <a:buFont typeface="Courier New" panose="02070309020205020404" pitchFamily="49" charset="0"/>
              <a:buChar char="o"/>
              <a:defRPr/>
            </a:pPr>
            <a:r>
              <a:rPr lang="da-DK" altLang="da-DK" sz="1400" dirty="0" smtClean="0">
                <a:solidFill>
                  <a:srgbClr val="000000">
                    <a:lumMod val="65000"/>
                    <a:lumOff val="35000"/>
                  </a:srgbClr>
                </a:solidFill>
                <a:latin typeface="Verdana"/>
              </a:rPr>
              <a:t>Foreningen har </a:t>
            </a:r>
            <a:r>
              <a:rPr lang="da-DK" altLang="da-DK" sz="1400" dirty="0" smtClean="0">
                <a:solidFill>
                  <a:srgbClr val="000000">
                    <a:lumMod val="65000"/>
                    <a:lumOff val="35000"/>
                  </a:srgbClr>
                </a:solidFill>
                <a:latin typeface="Verdana"/>
              </a:rPr>
              <a:t>i 2015 kommenteret </a:t>
            </a:r>
            <a:r>
              <a:rPr lang="da-DK" altLang="da-DK" sz="1400" dirty="0" smtClean="0">
                <a:solidFill>
                  <a:srgbClr val="000000">
                    <a:lumMod val="65000"/>
                    <a:lumOff val="35000"/>
                  </a:srgbClr>
                </a:solidFill>
                <a:latin typeface="Verdana"/>
              </a:rPr>
              <a:t>på </a:t>
            </a:r>
            <a:r>
              <a:rPr lang="da-DK" altLang="da-DK" sz="1400" dirty="0" smtClean="0">
                <a:solidFill>
                  <a:srgbClr val="000000">
                    <a:lumMod val="65000"/>
                    <a:lumOff val="35000"/>
                  </a:srgbClr>
                </a:solidFill>
                <a:latin typeface="Verdana"/>
              </a:rPr>
              <a:t>91 høringer – alene på skatteområdet. </a:t>
            </a:r>
            <a:endParaRPr lang="da-DK" altLang="da-DK" sz="1400" dirty="0" smtClean="0">
              <a:solidFill>
                <a:srgbClr val="000000">
                  <a:lumMod val="65000"/>
                  <a:lumOff val="35000"/>
                </a:srgbClr>
              </a:solidFill>
              <a:latin typeface="Verdana"/>
            </a:endParaRPr>
          </a:p>
          <a:p>
            <a:pPr eaLnBrk="1" hangingPunct="1">
              <a:lnSpc>
                <a:spcPct val="100000"/>
              </a:lnSpc>
              <a:buClr>
                <a:srgbClr val="FF5E09"/>
              </a:buClr>
              <a:buFont typeface="Courier New" panose="02070309020205020404" pitchFamily="49" charset="0"/>
              <a:buChar char="o"/>
              <a:defRPr/>
            </a:pPr>
            <a:r>
              <a:rPr lang="da-DK" altLang="da-DK" sz="1600" b="0" u="none" dirty="0" smtClean="0">
                <a:solidFill>
                  <a:srgbClr val="000000">
                    <a:lumMod val="65000"/>
                    <a:lumOff val="35000"/>
                  </a:srgbClr>
                </a:solidFill>
                <a:latin typeface="Verdana"/>
              </a:rPr>
              <a:t>Nye kvalitetsunderstøttende initiativer på medlemssiden:</a:t>
            </a:r>
            <a:br>
              <a:rPr lang="da-DK" altLang="da-DK" sz="1600" b="0" u="none" dirty="0" smtClean="0">
                <a:solidFill>
                  <a:srgbClr val="000000">
                    <a:lumMod val="65000"/>
                    <a:lumOff val="35000"/>
                  </a:srgbClr>
                </a:solidFill>
                <a:latin typeface="Verdana"/>
              </a:rPr>
            </a:br>
            <a:endParaRPr lang="da-DK" altLang="da-DK" sz="1600" b="0" u="none" dirty="0" smtClean="0">
              <a:solidFill>
                <a:srgbClr val="000000">
                  <a:lumMod val="65000"/>
                  <a:lumOff val="35000"/>
                </a:srgbClr>
              </a:solidFill>
              <a:latin typeface="Verdana"/>
            </a:endParaRPr>
          </a:p>
          <a:p>
            <a:pPr lvl="1" eaLnBrk="1" hangingPunct="1">
              <a:lnSpc>
                <a:spcPct val="100000"/>
              </a:lnSpc>
              <a:buClr>
                <a:srgbClr val="FF5E09"/>
              </a:buClr>
              <a:buFont typeface="Courier New" panose="02070309020205020404" pitchFamily="49" charset="0"/>
              <a:buChar char="o"/>
              <a:defRPr/>
            </a:pPr>
            <a:r>
              <a:rPr lang="da-DK" altLang="da-DK" sz="1400" dirty="0">
                <a:solidFill>
                  <a:srgbClr val="000000">
                    <a:lumMod val="65000"/>
                    <a:lumOff val="35000"/>
                  </a:srgbClr>
                </a:solidFill>
                <a:latin typeface="Verdana"/>
              </a:rPr>
              <a:t>Ny version af </a:t>
            </a:r>
            <a:r>
              <a:rPr lang="da-DK" altLang="da-DK" sz="1400" dirty="0" smtClean="0">
                <a:solidFill>
                  <a:srgbClr val="000000">
                    <a:lumMod val="65000"/>
                    <a:lumOff val="35000"/>
                  </a:srgbClr>
                </a:solidFill>
                <a:latin typeface="Verdana"/>
              </a:rPr>
              <a:t>kvalitetsstyringssystemet </a:t>
            </a:r>
            <a:r>
              <a:rPr lang="da-DK" altLang="da-DK" sz="1400" dirty="0" err="1">
                <a:solidFill>
                  <a:srgbClr val="000000">
                    <a:lumMod val="65000"/>
                    <a:lumOff val="35000"/>
                  </a:srgbClr>
                </a:solidFill>
                <a:latin typeface="Verdana"/>
              </a:rPr>
              <a:t>CaseWare</a:t>
            </a:r>
            <a:r>
              <a:rPr lang="da-DK" altLang="da-DK" sz="1400" dirty="0">
                <a:solidFill>
                  <a:srgbClr val="000000">
                    <a:lumMod val="65000"/>
                    <a:lumOff val="35000"/>
                  </a:srgbClr>
                </a:solidFill>
                <a:latin typeface="Verdana"/>
              </a:rPr>
              <a:t> i </a:t>
            </a:r>
            <a:r>
              <a:rPr lang="da-DK" altLang="da-DK" sz="1400" dirty="0" smtClean="0">
                <a:solidFill>
                  <a:srgbClr val="000000">
                    <a:lumMod val="65000"/>
                    <a:lumOff val="35000"/>
                  </a:srgbClr>
                </a:solidFill>
                <a:latin typeface="Verdana"/>
              </a:rPr>
              <a:t>efteråret 2015</a:t>
            </a:r>
          </a:p>
          <a:p>
            <a:pPr lvl="1" eaLnBrk="1" hangingPunct="1">
              <a:lnSpc>
                <a:spcPct val="100000"/>
              </a:lnSpc>
              <a:buClr>
                <a:srgbClr val="FF5E09"/>
              </a:buClr>
              <a:buFont typeface="Courier New" panose="02070309020205020404" pitchFamily="49" charset="0"/>
              <a:buChar char="o"/>
              <a:defRPr/>
            </a:pPr>
            <a:r>
              <a:rPr lang="da-DK" altLang="da-DK" sz="1400" dirty="0" smtClean="0">
                <a:solidFill>
                  <a:srgbClr val="000000">
                    <a:lumMod val="65000"/>
                    <a:lumOff val="35000"/>
                  </a:srgbClr>
                </a:solidFill>
                <a:latin typeface="Verdana"/>
              </a:rPr>
              <a:t>Nyt koncept for efteruddannelsen, </a:t>
            </a:r>
            <a:r>
              <a:rPr lang="da-DK" altLang="da-DK" sz="1400" dirty="0" err="1" smtClean="0">
                <a:solidFill>
                  <a:srgbClr val="000000">
                    <a:lumMod val="65000"/>
                    <a:lumOff val="35000"/>
                  </a:srgbClr>
                </a:solidFill>
                <a:latin typeface="Verdana"/>
              </a:rPr>
              <a:t>KursusKaravanen</a:t>
            </a:r>
            <a:r>
              <a:rPr lang="da-DK" altLang="da-DK" sz="1400" dirty="0" smtClean="0">
                <a:solidFill>
                  <a:srgbClr val="000000">
                    <a:lumMod val="65000"/>
                    <a:lumOff val="35000"/>
                  </a:srgbClr>
                </a:solidFill>
                <a:latin typeface="Verdana"/>
              </a:rPr>
              <a:t> i 2015</a:t>
            </a:r>
          </a:p>
          <a:p>
            <a:pPr lvl="1" eaLnBrk="1" hangingPunct="1">
              <a:lnSpc>
                <a:spcPct val="100000"/>
              </a:lnSpc>
              <a:buClr>
                <a:srgbClr val="FF5E09"/>
              </a:buClr>
              <a:buFont typeface="Courier New" panose="02070309020205020404" pitchFamily="49" charset="0"/>
              <a:buChar char="o"/>
              <a:defRPr/>
            </a:pPr>
            <a:r>
              <a:rPr lang="da-DK" altLang="da-DK" sz="1400" dirty="0" smtClean="0">
                <a:solidFill>
                  <a:srgbClr val="000000">
                    <a:lumMod val="65000"/>
                    <a:lumOff val="35000"/>
                  </a:srgbClr>
                </a:solidFill>
                <a:latin typeface="Verdana"/>
              </a:rPr>
              <a:t>Ny regnskabsvejledning for klasse B og C</a:t>
            </a:r>
            <a:endParaRPr lang="da-DK" altLang="da-DK" sz="1400" dirty="0">
              <a:solidFill>
                <a:srgbClr val="000000">
                  <a:lumMod val="65000"/>
                  <a:lumOff val="35000"/>
                </a:srgbClr>
              </a:solidFill>
              <a:latin typeface="Verdana"/>
            </a:endParaRPr>
          </a:p>
          <a:p>
            <a:pPr eaLnBrk="1" hangingPunct="1">
              <a:defRPr/>
            </a:pPr>
            <a:endParaRPr lang="da-DK" altLang="da-DK" sz="1200" u="none" dirty="0" smtClean="0">
              <a:latin typeface="Verdana" panose="020B0604030504040204" pitchFamily="34" charset="0"/>
            </a:endParaRPr>
          </a:p>
        </p:txBody>
      </p:sp>
      <p:pic>
        <p:nvPicPr>
          <p:cNvPr id="7173" name="Billed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40702">
            <a:off x="6254750" y="2424113"/>
            <a:ext cx="2413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descr="http://multimedia.pol.dk/archive/00466/folketinget_24-08-2_466826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5850" y="4365625"/>
            <a:ext cx="26320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425771"/>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smtClean="0">
                <a:solidFill>
                  <a:srgbClr val="000000"/>
                </a:solidFill>
              </a:rPr>
              <a:t>Side </a:t>
            </a:r>
            <a:fld id="{DA38381E-F237-4A34-9D9D-BDFF7C47228D}" type="slidenum">
              <a:rPr lang="da-DK" sz="800" smtClean="0">
                <a:solidFill>
                  <a:srgbClr val="000000"/>
                </a:solidFill>
              </a:rPr>
              <a:pPr eaLnBrk="1" hangingPunct="1"/>
              <a:t>50</a:t>
            </a:fld>
            <a:endParaRPr lang="da-DK" sz="800" smtClean="0">
              <a:solidFill>
                <a:srgbClr val="000000"/>
              </a:solidFill>
            </a:endParaRPr>
          </a:p>
        </p:txBody>
      </p:sp>
      <p:sp>
        <p:nvSpPr>
          <p:cNvPr id="58371" name="Rectangle 2"/>
          <p:cNvSpPr>
            <a:spLocks noGrp="1" noChangeArrowheads="1"/>
          </p:cNvSpPr>
          <p:nvPr>
            <p:ph type="body" idx="1"/>
          </p:nvPr>
        </p:nvSpPr>
        <p:spPr>
          <a:xfrm>
            <a:off x="574675" y="1125539"/>
            <a:ext cx="7381875" cy="1799405"/>
          </a:xfrm>
        </p:spPr>
        <p:txBody>
          <a:bodyPr/>
          <a:lstStyle/>
          <a:p>
            <a:pPr marL="420688" lvl="1" indent="-419100" eaLnBrk="1" hangingPunct="1"/>
            <a:endParaRPr lang="da-DK" sz="2800" b="1" dirty="0" smtClean="0"/>
          </a:p>
          <a:p>
            <a:pPr marL="420688" lvl="1" indent="-419100" eaLnBrk="1" hangingPunct="1">
              <a:lnSpc>
                <a:spcPct val="100000"/>
              </a:lnSpc>
            </a:pPr>
            <a:r>
              <a:rPr lang="da-DK" sz="2800" b="1" dirty="0" smtClean="0"/>
              <a:t>10. Valg af revisor og revisorsuppleant for indeværende regnskabsår</a:t>
            </a:r>
          </a:p>
          <a:p>
            <a:pPr marL="420688" lvl="1" indent="-419100" eaLnBrk="1" hangingPunct="1"/>
            <a:endParaRPr lang="da-DK" sz="2800" dirty="0" smtClean="0"/>
          </a:p>
        </p:txBody>
      </p:sp>
      <p:pic>
        <p:nvPicPr>
          <p:cNvPr id="58372" name="Picture 3"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p:nvPr/>
        </p:nvSpPr>
        <p:spPr>
          <a:xfrm>
            <a:off x="755576" y="2780928"/>
            <a:ext cx="6696744" cy="3775777"/>
          </a:xfrm>
          <a:prstGeom prst="rect">
            <a:avLst/>
          </a:prstGeom>
        </p:spPr>
        <p:txBody>
          <a:bodyPr wrap="square">
            <a:spAutoFit/>
          </a:bodyPr>
          <a:lstStyle/>
          <a:p>
            <a:pPr>
              <a:lnSpc>
                <a:spcPct val="150000"/>
              </a:lnSpc>
              <a:spcAft>
                <a:spcPts val="0"/>
              </a:spcAft>
            </a:pPr>
            <a:r>
              <a:rPr lang="da-DK" sz="1600" dirty="0">
                <a:latin typeface="Verdana" panose="020B0604030504040204" pitchFamily="34" charset="0"/>
                <a:ea typeface="Times New Roman" panose="02020603050405020304" pitchFamily="18" charset="0"/>
                <a:cs typeface="Verdana" panose="020B0604030504040204" pitchFamily="34" charset="0"/>
              </a:rPr>
              <a:t>Bestyrelsen foreslår valg af revisor samt valg af revisorsuppleant, henholdsvis:</a:t>
            </a:r>
          </a:p>
          <a:p>
            <a:pPr marL="285750" indent="-285750">
              <a:lnSpc>
                <a:spcPct val="150000"/>
              </a:lnSpc>
              <a:spcAft>
                <a:spcPts val="0"/>
              </a:spcAft>
              <a:buFont typeface="Arial" panose="020B0604020202020204" pitchFamily="34" charset="0"/>
              <a:buChar char="•"/>
            </a:pPr>
            <a:r>
              <a:rPr lang="da-DK" sz="1600" b="1" dirty="0" smtClean="0">
                <a:latin typeface="Verdana" panose="020B0604030504040204" pitchFamily="34" charset="0"/>
                <a:ea typeface="Times New Roman" panose="02020603050405020304" pitchFamily="18" charset="0"/>
                <a:cs typeface="Verdana" panose="020B0604030504040204" pitchFamily="34" charset="0"/>
              </a:rPr>
              <a:t>Michael </a:t>
            </a:r>
            <a:r>
              <a:rPr lang="da-DK" sz="1600" b="1" dirty="0">
                <a:latin typeface="Verdana" panose="020B0604030504040204" pitchFamily="34" charset="0"/>
                <a:ea typeface="Times New Roman" panose="02020603050405020304" pitchFamily="18" charset="0"/>
                <a:cs typeface="Verdana" panose="020B0604030504040204" pitchFamily="34" charset="0"/>
              </a:rPr>
              <a:t>Winther Rasmussen</a:t>
            </a:r>
            <a:r>
              <a:rPr lang="da-DK" sz="1600" dirty="0">
                <a:latin typeface="Verdana" panose="020B0604030504040204" pitchFamily="34" charset="0"/>
                <a:ea typeface="Times New Roman" panose="02020603050405020304" pitchFamily="18" charset="0"/>
                <a:cs typeface="Verdana" panose="020B0604030504040204" pitchFamily="34" charset="0"/>
              </a:rPr>
              <a:t>, Grant </a:t>
            </a:r>
            <a:r>
              <a:rPr lang="da-DK" sz="1600" dirty="0" err="1" smtClean="0">
                <a:latin typeface="Verdana" panose="020B0604030504040204" pitchFamily="34" charset="0"/>
                <a:ea typeface="Times New Roman" panose="02020603050405020304" pitchFamily="18" charset="0"/>
                <a:cs typeface="Verdana" panose="020B0604030504040204" pitchFamily="34" charset="0"/>
              </a:rPr>
              <a:t>Thornton</a:t>
            </a:r>
            <a:endParaRPr lang="da-DK" sz="1600" dirty="0" smtClean="0">
              <a:latin typeface="Verdana" panose="020B0604030504040204" pitchFamily="34" charset="0"/>
              <a:ea typeface="Times New Roman" panose="02020603050405020304" pitchFamily="18" charset="0"/>
              <a:cs typeface="Verdana" panose="020B0604030504040204" pitchFamily="34" charset="0"/>
            </a:endParaRPr>
          </a:p>
          <a:p>
            <a:pPr marL="285750" indent="-285750">
              <a:lnSpc>
                <a:spcPct val="150000"/>
              </a:lnSpc>
              <a:spcAft>
                <a:spcPts val="0"/>
              </a:spcAft>
              <a:buFont typeface="Arial" panose="020B0604020202020204" pitchFamily="34" charset="0"/>
              <a:buChar char="•"/>
            </a:pPr>
            <a:r>
              <a:rPr lang="da-DK" sz="1600" b="1" dirty="0" smtClean="0">
                <a:latin typeface="Verdana" panose="020B0604030504040204" pitchFamily="34" charset="0"/>
                <a:ea typeface="Times New Roman" panose="02020603050405020304" pitchFamily="18" charset="0"/>
                <a:cs typeface="Verdana" panose="020B0604030504040204" pitchFamily="34" charset="0"/>
              </a:rPr>
              <a:t>Stefan </a:t>
            </a:r>
            <a:r>
              <a:rPr lang="da-DK" sz="1600" b="1" dirty="0">
                <a:latin typeface="Verdana" panose="020B0604030504040204" pitchFamily="34" charset="0"/>
                <a:ea typeface="Times New Roman" panose="02020603050405020304" pitchFamily="18" charset="0"/>
                <a:cs typeface="Verdana" panose="020B0604030504040204" pitchFamily="34" charset="0"/>
              </a:rPr>
              <a:t>Sølvhøj Johansen</a:t>
            </a:r>
            <a:r>
              <a:rPr lang="da-DK" sz="1600" dirty="0">
                <a:latin typeface="Verdana" panose="020B0604030504040204" pitchFamily="34" charset="0"/>
                <a:ea typeface="Times New Roman" panose="02020603050405020304" pitchFamily="18" charset="0"/>
                <a:cs typeface="Verdana" panose="020B0604030504040204" pitchFamily="34" charset="0"/>
              </a:rPr>
              <a:t>, </a:t>
            </a:r>
            <a:r>
              <a:rPr lang="da-DK" sz="1600" dirty="0" err="1">
                <a:latin typeface="Verdana" panose="020B0604030504040204" pitchFamily="34" charset="0"/>
                <a:ea typeface="Times New Roman" panose="02020603050405020304" pitchFamily="18" charset="0"/>
                <a:cs typeface="Verdana" panose="020B0604030504040204" pitchFamily="34" charset="0"/>
              </a:rPr>
              <a:t>Piaster</a:t>
            </a:r>
            <a:r>
              <a:rPr lang="da-DK" sz="1600" dirty="0">
                <a:latin typeface="Verdana" panose="020B0604030504040204" pitchFamily="34" charset="0"/>
                <a:ea typeface="Times New Roman" panose="02020603050405020304" pitchFamily="18" charset="0"/>
                <a:cs typeface="Verdana" panose="020B0604030504040204" pitchFamily="34" charset="0"/>
              </a:rPr>
              <a:t> Revisorerne</a:t>
            </a:r>
          </a:p>
          <a:p>
            <a:pPr>
              <a:lnSpc>
                <a:spcPct val="150000"/>
              </a:lnSpc>
              <a:spcAft>
                <a:spcPts val="0"/>
              </a:spcAft>
            </a:pPr>
            <a:endParaRPr lang="da-DK" sz="1600" dirty="0" smtClean="0">
              <a:highlight>
                <a:srgbClr val="FFFF00"/>
              </a:highlight>
              <a:latin typeface="Verdana" panose="020B0604030504040204" pitchFamily="34" charset="0"/>
              <a:ea typeface="Times New Roman" panose="02020603050405020304" pitchFamily="18" charset="0"/>
              <a:cs typeface="Verdana" panose="020B0604030504040204" pitchFamily="34" charset="0"/>
            </a:endParaRPr>
          </a:p>
          <a:p>
            <a:pPr>
              <a:lnSpc>
                <a:spcPct val="150000"/>
              </a:lnSpc>
              <a:spcAft>
                <a:spcPts val="0"/>
              </a:spcAft>
            </a:pPr>
            <a:r>
              <a:rPr lang="da-DK" sz="1600" dirty="0" smtClean="0">
                <a:latin typeface="Verdana" panose="020B0604030504040204" pitchFamily="34" charset="0"/>
                <a:ea typeface="Times New Roman" panose="02020603050405020304" pitchFamily="18" charset="0"/>
                <a:cs typeface="Verdana" panose="020B0604030504040204" pitchFamily="34" charset="0"/>
              </a:rPr>
              <a:t>Begge </a:t>
            </a:r>
            <a:r>
              <a:rPr lang="da-DK" sz="1600" dirty="0">
                <a:latin typeface="Verdana" panose="020B0604030504040204" pitchFamily="34" charset="0"/>
                <a:ea typeface="Times New Roman" panose="02020603050405020304" pitchFamily="18" charset="0"/>
                <a:cs typeface="Verdana" panose="020B0604030504040204" pitchFamily="34" charset="0"/>
              </a:rPr>
              <a:t>er villige til valg. </a:t>
            </a:r>
            <a:endParaRPr lang="da-DK" sz="1600" dirty="0" smtClean="0">
              <a:latin typeface="Verdana" panose="020B0604030504040204" pitchFamily="34" charset="0"/>
              <a:ea typeface="Times New Roman" panose="02020603050405020304" pitchFamily="18" charset="0"/>
              <a:cs typeface="Verdana" panose="020B0604030504040204" pitchFamily="34" charset="0"/>
            </a:endParaRPr>
          </a:p>
          <a:p>
            <a:pPr>
              <a:lnSpc>
                <a:spcPct val="150000"/>
              </a:lnSpc>
              <a:spcAft>
                <a:spcPts val="0"/>
              </a:spcAft>
            </a:pPr>
            <a:endParaRPr lang="da-DK" sz="1600" dirty="0" smtClean="0"/>
          </a:p>
          <a:p>
            <a:pPr>
              <a:lnSpc>
                <a:spcPct val="150000"/>
              </a:lnSpc>
              <a:spcAft>
                <a:spcPts val="0"/>
              </a:spcAft>
            </a:pPr>
            <a:r>
              <a:rPr lang="da-DK" sz="1600" i="1" dirty="0" smtClean="0"/>
              <a:t>Beslutningen </a:t>
            </a:r>
            <a:r>
              <a:rPr lang="da-DK" sz="1600" i="1" dirty="0"/>
              <a:t>om at bringe foreningens revision i udbud, blev taget i foråret, og er uafhængig af udførelsen af årets revision. </a:t>
            </a:r>
          </a:p>
          <a:p>
            <a:pPr>
              <a:lnSpc>
                <a:spcPct val="150000"/>
              </a:lnSpc>
              <a:spcAft>
                <a:spcPts val="0"/>
              </a:spcAft>
            </a:pPr>
            <a:endParaRPr lang="da-DK" dirty="0">
              <a:effectLst/>
              <a:latin typeface="Verdana" panose="020B0604030504040204" pitchFamily="34" charset="0"/>
              <a:ea typeface="Times New Roman" panose="02020603050405020304" pitchFamily="18" charset="0"/>
              <a:cs typeface="Verdana" panose="020B0604030504040204" pitchFamily="34" charset="0"/>
            </a:endParaRPr>
          </a:p>
        </p:txBody>
      </p:sp>
    </p:spTree>
    <p:extLst>
      <p:ext uri="{BB962C8B-B14F-4D97-AF65-F5344CB8AC3E}">
        <p14:creationId xmlns:p14="http://schemas.microsoft.com/office/powerpoint/2010/main" val="2387400189"/>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smtClean="0">
                <a:solidFill>
                  <a:srgbClr val="000000"/>
                </a:solidFill>
              </a:rPr>
              <a:t>Side </a:t>
            </a:r>
            <a:fld id="{EDDC79ED-23F4-4FBD-9CF8-8E1E7777E28B}" type="slidenum">
              <a:rPr lang="da-DK" sz="800" smtClean="0">
                <a:solidFill>
                  <a:srgbClr val="000000"/>
                </a:solidFill>
              </a:rPr>
              <a:pPr eaLnBrk="1" hangingPunct="1"/>
              <a:t>51</a:t>
            </a:fld>
            <a:endParaRPr lang="da-DK" sz="800" smtClean="0">
              <a:solidFill>
                <a:srgbClr val="000000"/>
              </a:solidFill>
            </a:endParaRPr>
          </a:p>
        </p:txBody>
      </p:sp>
      <p:sp>
        <p:nvSpPr>
          <p:cNvPr id="59395" name="Rectangle 2"/>
          <p:cNvSpPr>
            <a:spLocks noGrp="1" noChangeArrowheads="1"/>
          </p:cNvSpPr>
          <p:nvPr>
            <p:ph type="body" idx="1"/>
          </p:nvPr>
        </p:nvSpPr>
        <p:spPr>
          <a:xfrm>
            <a:off x="1547664" y="2996952"/>
            <a:ext cx="3386137" cy="1042988"/>
          </a:xfrm>
        </p:spPr>
        <p:txBody>
          <a:bodyPr/>
          <a:lstStyle/>
          <a:p>
            <a:pPr marL="420688" lvl="1" indent="-419100" eaLnBrk="1" hangingPunct="1"/>
            <a:endParaRPr lang="da-DK" sz="2800" dirty="0" smtClean="0"/>
          </a:p>
          <a:p>
            <a:pPr marL="420688" lvl="1" indent="-419100" eaLnBrk="1" hangingPunct="1"/>
            <a:r>
              <a:rPr lang="da-DK" sz="2800" b="1" dirty="0" smtClean="0"/>
              <a:t>11. Eventuelt</a:t>
            </a:r>
          </a:p>
          <a:p>
            <a:pPr marL="420688" lvl="1" indent="-419100" eaLnBrk="1" hangingPunct="1"/>
            <a:endParaRPr lang="da-DK" sz="2800" dirty="0" smtClean="0"/>
          </a:p>
        </p:txBody>
      </p:sp>
      <p:pic>
        <p:nvPicPr>
          <p:cNvPr id="59396" name="Picture 3" descr="FSR_PPT_v01_Page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204770"/>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dsholder til indhold 2"/>
          <p:cNvSpPr>
            <a:spLocks noGrp="1"/>
          </p:cNvSpPr>
          <p:nvPr>
            <p:ph idx="1"/>
          </p:nvPr>
        </p:nvSpPr>
        <p:spPr>
          <a:xfrm>
            <a:off x="1150938" y="2889250"/>
            <a:ext cx="6478587" cy="763588"/>
          </a:xfrm>
        </p:spPr>
        <p:txBody>
          <a:bodyPr/>
          <a:lstStyle/>
          <a:p>
            <a:pPr algn="ctr"/>
            <a:r>
              <a:rPr lang="en-US" u="none" dirty="0" err="1" smtClean="0"/>
              <a:t>Tak</a:t>
            </a:r>
            <a:r>
              <a:rPr lang="en-US" u="none" dirty="0" smtClean="0"/>
              <a:t> for </a:t>
            </a:r>
            <a:r>
              <a:rPr lang="en-US" u="none" dirty="0" err="1" smtClean="0"/>
              <a:t>i</a:t>
            </a:r>
            <a:r>
              <a:rPr lang="en-US" u="none" dirty="0" smtClean="0"/>
              <a:t> dag</a:t>
            </a:r>
          </a:p>
        </p:txBody>
      </p:sp>
      <p:sp>
        <p:nvSpPr>
          <p:cNvPr id="60419" name="Pladsholder til diasnummer 3"/>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smtClean="0">
                <a:solidFill>
                  <a:srgbClr val="000000"/>
                </a:solidFill>
              </a:rPr>
              <a:t>Side </a:t>
            </a:r>
            <a:fld id="{8FB07671-F434-4D10-8595-0752540CD87F}" type="slidenum">
              <a:rPr lang="da-DK" sz="800" smtClean="0">
                <a:solidFill>
                  <a:srgbClr val="000000"/>
                </a:solidFill>
              </a:rPr>
              <a:pPr eaLnBrk="1" hangingPunct="1"/>
              <a:t>52</a:t>
            </a:fld>
            <a:endParaRPr lang="da-DK" sz="800" smtClean="0">
              <a:solidFill>
                <a:srgbClr val="000000"/>
              </a:solidFill>
            </a:endParaRPr>
          </a:p>
        </p:txBody>
      </p:sp>
      <p:pic>
        <p:nvPicPr>
          <p:cNvPr id="60420" name="Picture 7" descr="20120919Revisordoegn-Stemning005"/>
          <p:cNvPicPr>
            <a:picLocks noChangeAspect="1" noChangeArrowheads="1"/>
          </p:cNvPicPr>
          <p:nvPr/>
        </p:nvPicPr>
        <p:blipFill>
          <a:blip r:embed="rId2">
            <a:extLst>
              <a:ext uri="{28A0092B-C50C-407E-A947-70E740481C1C}">
                <a14:useLocalDpi xmlns:a14="http://schemas.microsoft.com/office/drawing/2010/main" val="0"/>
              </a:ext>
            </a:extLst>
          </a:blip>
          <a:srcRect l="-1526" t="52188" r="-1579" b="11217"/>
          <a:stretch>
            <a:fillRect/>
          </a:stretch>
        </p:blipFill>
        <p:spPr bwMode="auto">
          <a:xfrm>
            <a:off x="-107950" y="4797425"/>
            <a:ext cx="9251950" cy="1692275"/>
          </a:xfrm>
          <a:prstGeom prst="rect">
            <a:avLst/>
          </a:prstGeom>
          <a:solidFill>
            <a:schemeClr val="accent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39886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750" y="725488"/>
            <a:ext cx="6478588" cy="1247775"/>
          </a:xfrm>
        </p:spPr>
        <p:txBody>
          <a:bodyPr/>
          <a:lstStyle/>
          <a:p>
            <a:pPr eaLnBrk="1" hangingPunct="1"/>
            <a:r>
              <a:rPr lang="da-DK" altLang="da-DK" smtClean="0">
                <a:solidFill>
                  <a:srgbClr val="FF5E09"/>
                </a:solidFill>
              </a:rPr>
              <a:t>Strategi 2016-2018</a:t>
            </a:r>
          </a:p>
        </p:txBody>
      </p:sp>
      <p:pic>
        <p:nvPicPr>
          <p:cNvPr id="8195"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txBox="1">
            <a:spLocks noChangeArrowheads="1"/>
          </p:cNvSpPr>
          <p:nvPr/>
        </p:nvSpPr>
        <p:spPr bwMode="auto">
          <a:xfrm>
            <a:off x="3708400" y="2349500"/>
            <a:ext cx="4643438"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71450" indent="-171450">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marL="285750" indent="-285750"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Strategien skal honorere branchens ambitionsniveau og være robust i forhold til fremtid, vi ser ind i.</a:t>
            </a:r>
          </a:p>
          <a:p>
            <a:pPr marL="285750" indent="-285750"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Ny vision: </a:t>
            </a:r>
            <a:br>
              <a:rPr lang="da-DK" altLang="da-DK" sz="1400" b="0" u="none" dirty="0" smtClean="0">
                <a:solidFill>
                  <a:srgbClr val="000000">
                    <a:lumMod val="65000"/>
                    <a:lumOff val="35000"/>
                  </a:srgbClr>
                </a:solidFill>
                <a:latin typeface="Verdana" panose="020B0604030504040204" pitchFamily="34" charset="0"/>
              </a:rPr>
            </a:br>
            <a:r>
              <a:rPr lang="da-DK" altLang="da-DK" sz="1400" b="0" u="none" dirty="0" smtClean="0">
                <a:solidFill>
                  <a:srgbClr val="000000">
                    <a:lumMod val="65000"/>
                    <a:lumOff val="35000"/>
                  </a:srgbClr>
                </a:solidFill>
                <a:latin typeface="Verdana" panose="020B0604030504040204" pitchFamily="34" charset="0"/>
              </a:rPr>
              <a:t/>
            </a:r>
            <a:br>
              <a:rPr lang="da-DK" altLang="da-DK" sz="1400" b="0" u="none" dirty="0" smtClean="0">
                <a:solidFill>
                  <a:srgbClr val="000000">
                    <a:lumMod val="65000"/>
                    <a:lumOff val="35000"/>
                  </a:srgbClr>
                </a:solidFill>
                <a:latin typeface="Verdana" panose="020B0604030504040204" pitchFamily="34" charset="0"/>
              </a:rPr>
            </a:br>
            <a:r>
              <a:rPr lang="da-DK" altLang="da-DK" sz="1400" b="0" i="1" u="none" dirty="0" smtClean="0">
                <a:solidFill>
                  <a:srgbClr val="000000">
                    <a:lumMod val="65000"/>
                    <a:lumOff val="35000"/>
                  </a:srgbClr>
                </a:solidFill>
                <a:latin typeface="Verdana" panose="020B0604030504040204" pitchFamily="34" charset="0"/>
              </a:rPr>
              <a:t>”FSR – danske revisorer skal som repræsentant for revisorbranchen skal </a:t>
            </a:r>
            <a:r>
              <a:rPr lang="da-DK" altLang="da-DK" sz="1400" i="1" u="none" dirty="0" smtClean="0">
                <a:solidFill>
                  <a:srgbClr val="000000">
                    <a:lumMod val="65000"/>
                    <a:lumOff val="35000"/>
                  </a:srgbClr>
                </a:solidFill>
                <a:latin typeface="Verdana" panose="020B0604030504040204" pitchFamily="34" charset="0"/>
              </a:rPr>
              <a:t>bidrage til et sundt og konkurrencedygtigt erhvervsliv og offentlig sektor </a:t>
            </a:r>
            <a:r>
              <a:rPr lang="da-DK" altLang="da-DK" sz="1400" b="0" i="1" u="none" dirty="0" smtClean="0">
                <a:solidFill>
                  <a:srgbClr val="000000">
                    <a:lumMod val="65000"/>
                    <a:lumOff val="35000"/>
                  </a:srgbClr>
                </a:solidFill>
                <a:latin typeface="Verdana" panose="020B0604030504040204" pitchFamily="34" charset="0"/>
              </a:rPr>
              <a:t>med transparent og troværdig information, uafhængig ekspertviden og kompetent rådgivning.”</a:t>
            </a:r>
          </a:p>
          <a:p>
            <a:pPr marL="285750" indent="-285750"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Otte strategiske mål</a:t>
            </a:r>
          </a:p>
          <a:p>
            <a:pPr marL="285750" indent="-285750"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Fire must </a:t>
            </a:r>
            <a:r>
              <a:rPr lang="da-DK" altLang="da-DK" sz="1400" b="0" u="none" dirty="0" err="1" smtClean="0">
                <a:solidFill>
                  <a:srgbClr val="000000">
                    <a:lumMod val="65000"/>
                    <a:lumOff val="35000"/>
                  </a:srgbClr>
                </a:solidFill>
                <a:latin typeface="Verdana" panose="020B0604030504040204" pitchFamily="34" charset="0"/>
              </a:rPr>
              <a:t>win</a:t>
            </a:r>
            <a:r>
              <a:rPr lang="da-DK" altLang="da-DK" sz="1400" b="0" u="none" dirty="0" smtClean="0">
                <a:solidFill>
                  <a:srgbClr val="000000">
                    <a:lumMod val="65000"/>
                    <a:lumOff val="35000"/>
                  </a:srgbClr>
                </a:solidFill>
                <a:latin typeface="Verdana" panose="020B0604030504040204" pitchFamily="34" charset="0"/>
              </a:rPr>
              <a:t> </a:t>
            </a:r>
            <a:r>
              <a:rPr lang="da-DK" altLang="da-DK" sz="1400" b="0" u="none" dirty="0" err="1" smtClean="0">
                <a:solidFill>
                  <a:srgbClr val="000000">
                    <a:lumMod val="65000"/>
                    <a:lumOff val="35000"/>
                  </a:srgbClr>
                </a:solidFill>
                <a:latin typeface="Verdana" panose="020B0604030504040204" pitchFamily="34" charset="0"/>
              </a:rPr>
              <a:t>battles</a:t>
            </a:r>
            <a:endParaRPr lang="da-DK" altLang="da-DK" sz="1400" b="0" u="none" dirty="0" smtClean="0">
              <a:solidFill>
                <a:srgbClr val="000000">
                  <a:lumMod val="65000"/>
                  <a:lumOff val="35000"/>
                </a:srgbClr>
              </a:solidFill>
              <a:latin typeface="Verdana" panose="020B0604030504040204" pitchFamily="34" charset="0"/>
            </a:endParaRPr>
          </a:p>
          <a:p>
            <a:pPr marL="285750" indent="-285750"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Ti politiske mærkesager</a:t>
            </a:r>
            <a:br>
              <a:rPr lang="da-DK" altLang="da-DK" sz="1400" b="0" u="none" dirty="0" smtClean="0">
                <a:solidFill>
                  <a:srgbClr val="000000">
                    <a:lumMod val="65000"/>
                    <a:lumOff val="35000"/>
                  </a:srgbClr>
                </a:solidFill>
                <a:latin typeface="Verdana" panose="020B0604030504040204" pitchFamily="34" charset="0"/>
              </a:rPr>
            </a:br>
            <a:r>
              <a:rPr lang="da-DK" altLang="da-DK" sz="1400" b="0" u="none" dirty="0" smtClean="0">
                <a:solidFill>
                  <a:srgbClr val="000000">
                    <a:lumMod val="65000"/>
                    <a:lumOff val="35000"/>
                  </a:srgbClr>
                </a:solidFill>
                <a:latin typeface="Verdana" panose="020B0604030504040204" pitchFamily="34" charset="0"/>
              </a:rPr>
              <a:t/>
            </a:r>
            <a:br>
              <a:rPr lang="da-DK" altLang="da-DK" sz="1400" b="0" u="none" dirty="0" smtClean="0">
                <a:solidFill>
                  <a:srgbClr val="000000">
                    <a:lumMod val="65000"/>
                    <a:lumOff val="35000"/>
                  </a:srgbClr>
                </a:solidFill>
                <a:latin typeface="Verdana" panose="020B0604030504040204" pitchFamily="34" charset="0"/>
              </a:rPr>
            </a:br>
            <a:endParaRPr lang="da-DK" altLang="da-DK" sz="1200" b="0" u="none" dirty="0" smtClean="0">
              <a:latin typeface="Verdana" panose="020B0604030504040204" pitchFamily="34" charset="0"/>
            </a:endParaRPr>
          </a:p>
          <a:p>
            <a:pPr eaLnBrk="1" hangingPunct="1">
              <a:defRPr/>
            </a:pPr>
            <a:endParaRPr lang="da-DK" altLang="da-DK" sz="1200" u="none" dirty="0" smtClean="0">
              <a:latin typeface="Verdana" panose="020B0604030504040204" pitchFamily="34" charset="0"/>
            </a:endParaRPr>
          </a:p>
        </p:txBody>
      </p:sp>
      <p:pic>
        <p:nvPicPr>
          <p:cNvPr id="8197" name="Billed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58738">
            <a:off x="455613" y="2590800"/>
            <a:ext cx="28067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53551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9750" y="725488"/>
            <a:ext cx="6478588" cy="1247775"/>
          </a:xfrm>
        </p:spPr>
        <p:txBody>
          <a:bodyPr/>
          <a:lstStyle/>
          <a:p>
            <a:pPr eaLnBrk="1" hangingPunct="1"/>
            <a:r>
              <a:rPr lang="da-DK" altLang="da-DK" smtClean="0">
                <a:solidFill>
                  <a:srgbClr val="FF5E09"/>
                </a:solidFill>
              </a:rPr>
              <a:t>Ny revisorlov</a:t>
            </a:r>
          </a:p>
        </p:txBody>
      </p:sp>
      <p:pic>
        <p:nvPicPr>
          <p:cNvPr id="9219"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
          <p:cNvSpPr txBox="1">
            <a:spLocks noChangeArrowheads="1"/>
          </p:cNvSpPr>
          <p:nvPr/>
        </p:nvSpPr>
        <p:spPr bwMode="auto">
          <a:xfrm>
            <a:off x="539750" y="2438400"/>
            <a:ext cx="5324475"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71450" indent="-171450">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a:rPr>
              <a:t>Branchens ”rammelov” – høj prioritet</a:t>
            </a:r>
          </a:p>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a:rPr>
              <a:t>Foreningens mål: </a:t>
            </a:r>
            <a:br>
              <a:rPr lang="da-DK" altLang="da-DK" sz="1400" b="0" u="none" dirty="0" smtClean="0">
                <a:solidFill>
                  <a:srgbClr val="000000">
                    <a:lumMod val="65000"/>
                    <a:lumOff val="35000"/>
                  </a:srgbClr>
                </a:solidFill>
                <a:latin typeface="Verdana"/>
              </a:rPr>
            </a:br>
            <a:endParaRPr lang="da-DK" altLang="da-DK" sz="1400" b="0" u="none" dirty="0" smtClean="0">
              <a:solidFill>
                <a:srgbClr val="000000">
                  <a:lumMod val="65000"/>
                  <a:lumOff val="35000"/>
                </a:srgbClr>
              </a:solidFill>
              <a:latin typeface="Verdana"/>
            </a:endParaRPr>
          </a:p>
          <a:p>
            <a:pPr lvl="1" eaLnBrk="1" hangingPunct="1">
              <a:lnSpc>
                <a:spcPct val="150000"/>
              </a:lnSpc>
              <a:buClr>
                <a:srgbClr val="FF5E09"/>
              </a:buClr>
              <a:buFont typeface="Courier New" panose="02070309020205020404" pitchFamily="49" charset="0"/>
              <a:buChar char="o"/>
              <a:defRPr/>
            </a:pPr>
            <a:r>
              <a:rPr lang="da-DK" altLang="da-DK" sz="1200" dirty="0" smtClean="0">
                <a:solidFill>
                  <a:srgbClr val="000000">
                    <a:lumMod val="65000"/>
                    <a:lumOff val="35000"/>
                  </a:srgbClr>
                </a:solidFill>
                <a:latin typeface="Verdana"/>
              </a:rPr>
              <a:t>Undgå EU-overimplementering af EU-regler</a:t>
            </a:r>
          </a:p>
          <a:p>
            <a:pPr lvl="1" eaLnBrk="1" hangingPunct="1">
              <a:lnSpc>
                <a:spcPct val="150000"/>
              </a:lnSpc>
              <a:buClr>
                <a:srgbClr val="FF5E09"/>
              </a:buClr>
              <a:buFont typeface="Courier New" panose="02070309020205020404" pitchFamily="49" charset="0"/>
              <a:buChar char="o"/>
              <a:defRPr/>
            </a:pPr>
            <a:r>
              <a:rPr lang="da-DK" altLang="da-DK" sz="1200" dirty="0" smtClean="0">
                <a:solidFill>
                  <a:srgbClr val="000000">
                    <a:lumMod val="65000"/>
                    <a:lumOff val="35000"/>
                  </a:srgbClr>
                </a:solidFill>
                <a:latin typeface="Verdana"/>
              </a:rPr>
              <a:t>Risikobaseret kvalitetskontrol</a:t>
            </a:r>
          </a:p>
          <a:p>
            <a:pPr lvl="1" eaLnBrk="1" hangingPunct="1">
              <a:lnSpc>
                <a:spcPct val="150000"/>
              </a:lnSpc>
              <a:buClr>
                <a:srgbClr val="FF5E09"/>
              </a:buClr>
              <a:buFont typeface="Courier New" panose="02070309020205020404" pitchFamily="49" charset="0"/>
              <a:buChar char="o"/>
              <a:defRPr/>
            </a:pPr>
            <a:r>
              <a:rPr lang="da-DK" altLang="da-DK" sz="1200" dirty="0" smtClean="0">
                <a:solidFill>
                  <a:srgbClr val="000000">
                    <a:lumMod val="65000"/>
                    <a:lumOff val="35000"/>
                  </a:srgbClr>
                </a:solidFill>
                <a:latin typeface="Verdana"/>
              </a:rPr>
              <a:t>Mere rimelige og proportionale sanktioner</a:t>
            </a:r>
          </a:p>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a:rPr>
              <a:t>Vedtagelse af revisorloven 19. maj: </a:t>
            </a:r>
            <a:br>
              <a:rPr lang="da-DK" altLang="da-DK" sz="1400" b="0" u="none" dirty="0" smtClean="0">
                <a:solidFill>
                  <a:srgbClr val="000000">
                    <a:lumMod val="65000"/>
                    <a:lumOff val="35000"/>
                  </a:srgbClr>
                </a:solidFill>
                <a:latin typeface="Verdana"/>
              </a:rPr>
            </a:br>
            <a:endParaRPr lang="da-DK" altLang="da-DK" sz="1400" b="0" u="none" dirty="0" smtClean="0">
              <a:solidFill>
                <a:srgbClr val="000000">
                  <a:lumMod val="65000"/>
                  <a:lumOff val="35000"/>
                </a:srgbClr>
              </a:solidFill>
              <a:latin typeface="Verdana"/>
            </a:endParaRPr>
          </a:p>
          <a:p>
            <a:pPr lvl="1" eaLnBrk="1" hangingPunct="1">
              <a:lnSpc>
                <a:spcPct val="150000"/>
              </a:lnSpc>
              <a:buClr>
                <a:srgbClr val="FF5E09"/>
              </a:buClr>
              <a:buFont typeface="Courier New" panose="02070309020205020404" pitchFamily="49" charset="0"/>
              <a:buChar char="o"/>
              <a:defRPr/>
            </a:pPr>
            <a:r>
              <a:rPr lang="da-DK" sz="1200" dirty="0" smtClean="0">
                <a:solidFill>
                  <a:srgbClr val="000000">
                    <a:lumMod val="65000"/>
                    <a:lumOff val="35000"/>
                  </a:srgbClr>
                </a:solidFill>
                <a:latin typeface="Verdana"/>
              </a:rPr>
              <a:t>Danmark går ikke videre i implementeringen end krævet af EU.</a:t>
            </a:r>
          </a:p>
          <a:p>
            <a:pPr lvl="1" eaLnBrk="1" hangingPunct="1">
              <a:lnSpc>
                <a:spcPct val="150000"/>
              </a:lnSpc>
              <a:buClr>
                <a:srgbClr val="FF5E09"/>
              </a:buClr>
              <a:buFont typeface="Courier New" panose="02070309020205020404" pitchFamily="49" charset="0"/>
              <a:buChar char="o"/>
              <a:defRPr/>
            </a:pPr>
            <a:r>
              <a:rPr lang="da-DK" altLang="da-DK" sz="1200" dirty="0" smtClean="0">
                <a:solidFill>
                  <a:srgbClr val="000000">
                    <a:lumMod val="65000"/>
                    <a:lumOff val="35000"/>
                  </a:srgbClr>
                </a:solidFill>
                <a:latin typeface="Verdana"/>
              </a:rPr>
              <a:t>Risikobaseret kvalitetskontrol</a:t>
            </a:r>
          </a:p>
          <a:p>
            <a:pPr lvl="1" eaLnBrk="1" hangingPunct="1">
              <a:lnSpc>
                <a:spcPct val="150000"/>
              </a:lnSpc>
              <a:buClr>
                <a:srgbClr val="FF5E09"/>
              </a:buClr>
              <a:buFont typeface="Courier New" panose="02070309020205020404" pitchFamily="49" charset="0"/>
              <a:buChar char="o"/>
              <a:defRPr/>
            </a:pPr>
            <a:r>
              <a:rPr lang="da-DK" altLang="da-DK" sz="1200" dirty="0" smtClean="0">
                <a:solidFill>
                  <a:srgbClr val="000000">
                    <a:lumMod val="65000"/>
                    <a:lumOff val="35000"/>
                  </a:srgbClr>
                </a:solidFill>
                <a:latin typeface="Verdana"/>
              </a:rPr>
              <a:t>Mere rimelige og proportionale sanktioner</a:t>
            </a:r>
          </a:p>
          <a:p>
            <a:pPr eaLnBrk="1" hangingPunct="1">
              <a:defRPr/>
            </a:pPr>
            <a:endParaRPr lang="da-DK" altLang="da-DK" sz="1200" u="none" dirty="0" smtClean="0">
              <a:latin typeface="Verdana" panose="020B0604030504040204" pitchFamily="34" charset="0"/>
            </a:endParaRPr>
          </a:p>
        </p:txBody>
      </p:sp>
      <p:pic>
        <p:nvPicPr>
          <p:cNvPr id="9221" name="Billed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40702">
            <a:off x="6254750" y="2424113"/>
            <a:ext cx="2413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http://multimedia.pol.dk/archive/00466/folketinget_24-08-2_466826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5850" y="4365625"/>
            <a:ext cx="26320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44165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Billed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689475"/>
            <a:ext cx="2744787"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539750" y="725488"/>
            <a:ext cx="6478588" cy="1247775"/>
          </a:xfrm>
        </p:spPr>
        <p:txBody>
          <a:bodyPr/>
          <a:lstStyle/>
          <a:p>
            <a:pPr eaLnBrk="1" hangingPunct="1"/>
            <a:r>
              <a:rPr lang="da-DK" altLang="da-DK" smtClean="0">
                <a:solidFill>
                  <a:srgbClr val="FF5E09"/>
                </a:solidFill>
              </a:rPr>
              <a:t>Ny årsregnskabslov</a:t>
            </a:r>
          </a:p>
        </p:txBody>
      </p:sp>
      <p:pic>
        <p:nvPicPr>
          <p:cNvPr id="10244" name="Picture 4" descr="FSR_PPT_v01_Page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3"/>
          <p:cNvSpPr txBox="1">
            <a:spLocks noChangeArrowheads="1"/>
          </p:cNvSpPr>
          <p:nvPr/>
        </p:nvSpPr>
        <p:spPr bwMode="auto">
          <a:xfrm>
            <a:off x="525463" y="2420938"/>
            <a:ext cx="5326062"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71450" indent="-171450">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Regeringens udgangspunkt: </a:t>
            </a:r>
            <a:r>
              <a:rPr lang="da-DK" altLang="da-DK" sz="1400" b="0" u="none" dirty="0" err="1" smtClean="0">
                <a:solidFill>
                  <a:srgbClr val="000000">
                    <a:lumMod val="65000"/>
                    <a:lumOff val="35000"/>
                  </a:srgbClr>
                </a:solidFill>
                <a:latin typeface="Verdana" panose="020B0604030504040204" pitchFamily="34" charset="0"/>
              </a:rPr>
              <a:t>Mikroregnskaber</a:t>
            </a:r>
            <a:r>
              <a:rPr lang="da-DK" altLang="da-DK" sz="1400" b="0" u="none" dirty="0" smtClean="0">
                <a:solidFill>
                  <a:srgbClr val="000000">
                    <a:lumMod val="65000"/>
                    <a:lumOff val="35000"/>
                  </a:srgbClr>
                </a:solidFill>
                <a:latin typeface="Verdana" panose="020B0604030504040204" pitchFamily="34" charset="0"/>
              </a:rPr>
              <a:t> samt reduktion i notekrav giver færre administrative byrder </a:t>
            </a:r>
          </a:p>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Vanskelig politisk proces med høring i Folketinget</a:t>
            </a:r>
          </a:p>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Foreningens budskaber:</a:t>
            </a:r>
            <a:br>
              <a:rPr lang="da-DK" altLang="da-DK" sz="1400" b="0" u="none" dirty="0" smtClean="0">
                <a:solidFill>
                  <a:srgbClr val="000000">
                    <a:lumMod val="65000"/>
                    <a:lumOff val="35000"/>
                  </a:srgbClr>
                </a:solidFill>
                <a:latin typeface="Verdana" panose="020B0604030504040204" pitchFamily="34" charset="0"/>
              </a:rPr>
            </a:br>
            <a:endParaRPr lang="da-DK" altLang="da-DK" sz="1400" b="0" u="none" dirty="0" smtClean="0">
              <a:solidFill>
                <a:srgbClr val="000000">
                  <a:lumMod val="65000"/>
                  <a:lumOff val="35000"/>
                </a:srgbClr>
              </a:solidFill>
              <a:latin typeface="Verdana" panose="020B0604030504040204" pitchFamily="34" charset="0"/>
            </a:endParaRPr>
          </a:p>
          <a:p>
            <a:pPr lvl="1" eaLnBrk="1" hangingPunct="1">
              <a:lnSpc>
                <a:spcPct val="150000"/>
              </a:lnSpc>
              <a:buClr>
                <a:srgbClr val="FF5E09"/>
              </a:buClr>
              <a:buFont typeface="Courier New" panose="02070309020205020404" pitchFamily="49" charset="0"/>
              <a:buChar char="o"/>
              <a:defRPr/>
            </a:pPr>
            <a:r>
              <a:rPr lang="da-DK" altLang="da-DK" sz="1200" dirty="0" smtClean="0">
                <a:solidFill>
                  <a:srgbClr val="000000">
                    <a:lumMod val="65000"/>
                    <a:lumOff val="35000"/>
                  </a:srgbClr>
                </a:solidFill>
              </a:rPr>
              <a:t>Informative regnskaber giver værdi for både virksomheder og samfund</a:t>
            </a:r>
          </a:p>
          <a:p>
            <a:pPr lvl="1" eaLnBrk="1" hangingPunct="1">
              <a:lnSpc>
                <a:spcPct val="150000"/>
              </a:lnSpc>
              <a:buClr>
                <a:srgbClr val="FF5E09"/>
              </a:buClr>
              <a:buFont typeface="Courier New" panose="02070309020205020404" pitchFamily="49" charset="0"/>
              <a:buChar char="o"/>
              <a:defRPr/>
            </a:pPr>
            <a:r>
              <a:rPr lang="da-DK" altLang="da-DK" sz="1200" dirty="0" smtClean="0">
                <a:solidFill>
                  <a:srgbClr val="000000">
                    <a:lumMod val="65000"/>
                    <a:lumOff val="35000"/>
                  </a:srgbClr>
                </a:solidFill>
              </a:rPr>
              <a:t>Lavere informationsniveau skaber større risici og dårligere beslutningsgrundlag i erhvervslivet</a:t>
            </a:r>
          </a:p>
          <a:p>
            <a:pPr eaLnBrk="1" hangingPunct="1">
              <a:lnSpc>
                <a:spcPct val="100000"/>
              </a:lnSpc>
              <a:buClr>
                <a:srgbClr val="FF5E09"/>
              </a:buClr>
              <a:buFont typeface="Courier New" panose="02070309020205020404" pitchFamily="49" charset="0"/>
              <a:buChar char="o"/>
              <a:defRPr/>
            </a:pPr>
            <a:r>
              <a:rPr lang="en-US" altLang="da-DK" sz="1400" b="0" u="none" dirty="0" smtClean="0">
                <a:solidFill>
                  <a:srgbClr val="000000">
                    <a:lumMod val="65000"/>
                    <a:lumOff val="35000"/>
                  </a:srgbClr>
                </a:solidFill>
                <a:latin typeface="Verdana" panose="020B0604030504040204" pitchFamily="34" charset="0"/>
              </a:rPr>
              <a:t>Den </a:t>
            </a:r>
            <a:r>
              <a:rPr lang="en-US" altLang="da-DK" sz="1400" b="0" u="none" dirty="0" err="1" smtClean="0">
                <a:solidFill>
                  <a:srgbClr val="000000">
                    <a:lumMod val="65000"/>
                    <a:lumOff val="35000"/>
                  </a:srgbClr>
                </a:solidFill>
                <a:latin typeface="Verdana" panose="020B0604030504040204" pitchFamily="34" charset="0"/>
              </a:rPr>
              <a:t>politiske</a:t>
            </a:r>
            <a:r>
              <a:rPr lang="en-US" altLang="da-DK" sz="1400" b="0" u="none" dirty="0" smtClean="0">
                <a:solidFill>
                  <a:srgbClr val="000000">
                    <a:lumMod val="65000"/>
                    <a:lumOff val="35000"/>
                  </a:srgbClr>
                </a:solidFill>
                <a:latin typeface="Verdana" panose="020B0604030504040204" pitchFamily="34" charset="0"/>
              </a:rPr>
              <a:t> </a:t>
            </a:r>
            <a:r>
              <a:rPr lang="en-US" altLang="da-DK" sz="1400" b="0" u="none" dirty="0" err="1" smtClean="0">
                <a:solidFill>
                  <a:srgbClr val="000000">
                    <a:lumMod val="65000"/>
                    <a:lumOff val="35000"/>
                  </a:srgbClr>
                </a:solidFill>
                <a:latin typeface="Verdana" panose="020B0604030504040204" pitchFamily="34" charset="0"/>
              </a:rPr>
              <a:t>indsats</a:t>
            </a:r>
            <a:r>
              <a:rPr lang="en-US" altLang="da-DK" sz="1400" b="0" u="none" dirty="0" smtClean="0">
                <a:solidFill>
                  <a:srgbClr val="000000">
                    <a:lumMod val="65000"/>
                    <a:lumOff val="35000"/>
                  </a:srgbClr>
                </a:solidFill>
                <a:latin typeface="Verdana" panose="020B0604030504040204" pitchFamily="34" charset="0"/>
              </a:rPr>
              <a:t> bar </a:t>
            </a:r>
            <a:r>
              <a:rPr lang="en-US" altLang="da-DK" sz="1400" b="0" u="none" dirty="0" err="1" smtClean="0">
                <a:solidFill>
                  <a:srgbClr val="000000">
                    <a:lumMod val="65000"/>
                    <a:lumOff val="35000"/>
                  </a:srgbClr>
                </a:solidFill>
                <a:latin typeface="Verdana" panose="020B0604030504040204" pitchFamily="34" charset="0"/>
              </a:rPr>
              <a:t>frugt</a:t>
            </a:r>
            <a:r>
              <a:rPr lang="en-US" altLang="da-DK" sz="1400" b="0" u="none" dirty="0" smtClean="0">
                <a:solidFill>
                  <a:srgbClr val="000000">
                    <a:lumMod val="65000"/>
                    <a:lumOff val="35000"/>
                  </a:srgbClr>
                </a:solidFill>
                <a:latin typeface="Verdana" panose="020B0604030504040204" pitchFamily="34" charset="0"/>
              </a:rPr>
              <a:t>:</a:t>
            </a:r>
            <a:r>
              <a:rPr lang="da-DK" altLang="da-DK" sz="1400" b="0" u="none" dirty="0">
                <a:solidFill>
                  <a:srgbClr val="000000">
                    <a:lumMod val="65000"/>
                    <a:lumOff val="35000"/>
                  </a:srgbClr>
                </a:solidFill>
                <a:latin typeface="Verdana" panose="020B0604030504040204" pitchFamily="34" charset="0"/>
              </a:rPr>
              <a:t> </a:t>
            </a:r>
            <a:r>
              <a:rPr lang="da-DK" altLang="da-DK" sz="1400" b="0" u="none" dirty="0" smtClean="0">
                <a:solidFill>
                  <a:srgbClr val="000000">
                    <a:lumMod val="65000"/>
                    <a:lumOff val="35000"/>
                  </a:srgbClr>
                </a:solidFill>
                <a:latin typeface="Verdana" panose="020B0604030504040204" pitchFamily="34" charset="0"/>
              </a:rPr>
              <a:t>Politikerne endte med at sætte s</a:t>
            </a:r>
            <a:r>
              <a:rPr lang="en-US" sz="1400" b="0" u="none" dirty="0" err="1" smtClean="0">
                <a:solidFill>
                  <a:srgbClr val="000000">
                    <a:lumMod val="65000"/>
                    <a:lumOff val="35000"/>
                  </a:srgbClr>
                </a:solidFill>
                <a:latin typeface="Verdana"/>
              </a:rPr>
              <a:t>treg</a:t>
            </a:r>
            <a:r>
              <a:rPr lang="en-US" sz="1400" b="0" u="none" dirty="0" smtClean="0">
                <a:solidFill>
                  <a:srgbClr val="000000">
                    <a:lumMod val="65000"/>
                    <a:lumOff val="35000"/>
                  </a:srgbClr>
                </a:solidFill>
                <a:latin typeface="Verdana"/>
              </a:rPr>
              <a:t> under </a:t>
            </a:r>
            <a:r>
              <a:rPr lang="en-US" sz="1400" b="0" u="none" dirty="0" err="1" smtClean="0">
                <a:solidFill>
                  <a:srgbClr val="000000">
                    <a:lumMod val="65000"/>
                    <a:lumOff val="35000"/>
                  </a:srgbClr>
                </a:solidFill>
                <a:latin typeface="Verdana"/>
              </a:rPr>
              <a:t>vigtigheden</a:t>
            </a:r>
            <a:r>
              <a:rPr lang="en-US" sz="1400" b="0" u="none" dirty="0" smtClean="0">
                <a:solidFill>
                  <a:srgbClr val="000000">
                    <a:lumMod val="65000"/>
                    <a:lumOff val="35000"/>
                  </a:srgbClr>
                </a:solidFill>
                <a:latin typeface="Verdana"/>
              </a:rPr>
              <a:t> </a:t>
            </a:r>
            <a:r>
              <a:rPr lang="en-US" sz="1400" b="0" u="none" dirty="0" err="1" smtClean="0">
                <a:solidFill>
                  <a:srgbClr val="000000">
                    <a:lumMod val="65000"/>
                    <a:lumOff val="35000"/>
                  </a:srgbClr>
                </a:solidFill>
                <a:latin typeface="Verdana"/>
              </a:rPr>
              <a:t>af</a:t>
            </a:r>
            <a:r>
              <a:rPr lang="en-US" sz="1400" b="0" u="none" dirty="0" smtClean="0">
                <a:solidFill>
                  <a:srgbClr val="000000">
                    <a:lumMod val="65000"/>
                    <a:lumOff val="35000"/>
                  </a:srgbClr>
                </a:solidFill>
                <a:latin typeface="Verdana"/>
              </a:rPr>
              <a:t> </a:t>
            </a:r>
            <a:r>
              <a:rPr lang="en-US" sz="1400" b="0" u="none" dirty="0" err="1" smtClean="0">
                <a:solidFill>
                  <a:srgbClr val="000000">
                    <a:lumMod val="65000"/>
                    <a:lumOff val="35000"/>
                  </a:srgbClr>
                </a:solidFill>
                <a:latin typeface="Verdana"/>
              </a:rPr>
              <a:t>årsregnskabet</a:t>
            </a:r>
            <a:r>
              <a:rPr lang="en-US" sz="1400" b="0" u="none" dirty="0" smtClean="0">
                <a:solidFill>
                  <a:srgbClr val="000000">
                    <a:lumMod val="65000"/>
                    <a:lumOff val="35000"/>
                  </a:srgbClr>
                </a:solidFill>
                <a:latin typeface="Verdana"/>
              </a:rPr>
              <a:t> </a:t>
            </a:r>
            <a:r>
              <a:rPr lang="en-US" sz="1400" b="0" u="none" dirty="0" err="1" smtClean="0">
                <a:solidFill>
                  <a:srgbClr val="000000">
                    <a:lumMod val="65000"/>
                    <a:lumOff val="35000"/>
                  </a:srgbClr>
                </a:solidFill>
                <a:latin typeface="Verdana"/>
              </a:rPr>
              <a:t>som</a:t>
            </a:r>
            <a:r>
              <a:rPr lang="en-US" sz="1400" b="0" u="none" dirty="0" smtClean="0">
                <a:solidFill>
                  <a:srgbClr val="000000">
                    <a:lumMod val="65000"/>
                    <a:lumOff val="35000"/>
                  </a:srgbClr>
                </a:solidFill>
                <a:latin typeface="Verdana"/>
              </a:rPr>
              <a:t> </a:t>
            </a:r>
            <a:r>
              <a:rPr lang="en-US" sz="1400" b="0" u="none" dirty="0" err="1" smtClean="0">
                <a:solidFill>
                  <a:srgbClr val="000000">
                    <a:lumMod val="65000"/>
                    <a:lumOff val="35000"/>
                  </a:srgbClr>
                </a:solidFill>
                <a:latin typeface="Verdana"/>
              </a:rPr>
              <a:t>informationskilde</a:t>
            </a:r>
            <a:r>
              <a:rPr lang="en-US" sz="1400" b="0" u="none" dirty="0" smtClean="0">
                <a:solidFill>
                  <a:srgbClr val="000000">
                    <a:lumMod val="65000"/>
                    <a:lumOff val="35000"/>
                  </a:srgbClr>
                </a:solidFill>
                <a:latin typeface="Verdana"/>
              </a:rPr>
              <a:t> </a:t>
            </a:r>
            <a:r>
              <a:rPr lang="en-US" sz="1400" b="0" u="none" dirty="0" err="1" smtClean="0">
                <a:solidFill>
                  <a:srgbClr val="000000">
                    <a:lumMod val="65000"/>
                    <a:lumOff val="35000"/>
                  </a:srgbClr>
                </a:solidFill>
                <a:latin typeface="Verdana"/>
              </a:rPr>
              <a:t>og</a:t>
            </a:r>
            <a:r>
              <a:rPr lang="en-US" sz="1400" b="0" u="none" dirty="0" smtClean="0">
                <a:solidFill>
                  <a:srgbClr val="000000">
                    <a:lumMod val="65000"/>
                    <a:lumOff val="35000"/>
                  </a:srgbClr>
                </a:solidFill>
                <a:latin typeface="Verdana"/>
              </a:rPr>
              <a:t> </a:t>
            </a:r>
            <a:r>
              <a:rPr lang="en-US" sz="1400" b="0" u="none" dirty="0" err="1" smtClean="0">
                <a:solidFill>
                  <a:srgbClr val="000000">
                    <a:lumMod val="65000"/>
                    <a:lumOff val="35000"/>
                  </a:srgbClr>
                </a:solidFill>
                <a:latin typeface="Verdana"/>
              </a:rPr>
              <a:t>tanken</a:t>
            </a:r>
            <a:r>
              <a:rPr lang="en-US" sz="1400" b="0" u="none" dirty="0" smtClean="0">
                <a:solidFill>
                  <a:srgbClr val="000000">
                    <a:lumMod val="65000"/>
                    <a:lumOff val="35000"/>
                  </a:srgbClr>
                </a:solidFill>
                <a:latin typeface="Verdana"/>
              </a:rPr>
              <a:t> om mikroregnskaber </a:t>
            </a:r>
            <a:r>
              <a:rPr lang="en-US" sz="1400" b="0" u="none" dirty="0" err="1" smtClean="0">
                <a:solidFill>
                  <a:srgbClr val="000000">
                    <a:lumMod val="65000"/>
                    <a:lumOff val="35000"/>
                  </a:srgbClr>
                </a:solidFill>
                <a:latin typeface="Verdana"/>
              </a:rPr>
              <a:t>blev</a:t>
            </a:r>
            <a:r>
              <a:rPr lang="en-US" sz="1400" b="0" u="none" dirty="0" smtClean="0">
                <a:solidFill>
                  <a:srgbClr val="000000">
                    <a:lumMod val="65000"/>
                    <a:lumOff val="35000"/>
                  </a:srgbClr>
                </a:solidFill>
                <a:latin typeface="Verdana"/>
              </a:rPr>
              <a:t> </a:t>
            </a:r>
            <a:r>
              <a:rPr lang="en-US" sz="1400" b="0" u="none" dirty="0" err="1" smtClean="0">
                <a:solidFill>
                  <a:srgbClr val="000000">
                    <a:lumMod val="65000"/>
                    <a:lumOff val="35000"/>
                  </a:srgbClr>
                </a:solidFill>
                <a:latin typeface="Verdana"/>
              </a:rPr>
              <a:t>parkeret</a:t>
            </a:r>
            <a:endParaRPr lang="en-US" sz="1400" b="0" u="none" dirty="0" smtClean="0">
              <a:solidFill>
                <a:srgbClr val="000000">
                  <a:lumMod val="65000"/>
                  <a:lumOff val="35000"/>
                </a:srgbClr>
              </a:solidFill>
              <a:latin typeface="Verdana"/>
            </a:endParaRPr>
          </a:p>
          <a:p>
            <a:pPr eaLnBrk="1" hangingPunct="1">
              <a:lnSpc>
                <a:spcPct val="100000"/>
              </a:lnSpc>
              <a:buClr>
                <a:srgbClr val="FF5E09"/>
              </a:buClr>
              <a:buFont typeface="Courier New" panose="02070309020205020404" pitchFamily="49" charset="0"/>
              <a:buChar char="o"/>
              <a:defRPr/>
            </a:pPr>
            <a:r>
              <a:rPr lang="en-US" sz="1400" b="0" u="none" dirty="0" err="1" smtClean="0">
                <a:solidFill>
                  <a:srgbClr val="000000">
                    <a:lumMod val="65000"/>
                    <a:lumOff val="35000"/>
                  </a:srgbClr>
                </a:solidFill>
                <a:latin typeface="Verdana"/>
              </a:rPr>
              <a:t>Regnskabsvejledning</a:t>
            </a:r>
            <a:r>
              <a:rPr lang="en-US" sz="1400" b="0" u="none" dirty="0" smtClean="0">
                <a:solidFill>
                  <a:srgbClr val="000000">
                    <a:lumMod val="65000"/>
                    <a:lumOff val="35000"/>
                  </a:srgbClr>
                </a:solidFill>
                <a:latin typeface="Verdana"/>
              </a:rPr>
              <a:t> – gratis </a:t>
            </a:r>
            <a:r>
              <a:rPr lang="en-US" sz="1400" b="0" u="none" dirty="0" err="1" smtClean="0">
                <a:solidFill>
                  <a:srgbClr val="000000">
                    <a:lumMod val="65000"/>
                    <a:lumOff val="35000"/>
                  </a:srgbClr>
                </a:solidFill>
                <a:latin typeface="Verdana"/>
              </a:rPr>
              <a:t>rådighed</a:t>
            </a:r>
            <a:r>
              <a:rPr lang="en-US" sz="1400" b="0" u="none" dirty="0" smtClean="0">
                <a:solidFill>
                  <a:srgbClr val="000000">
                    <a:lumMod val="65000"/>
                    <a:lumOff val="35000"/>
                  </a:srgbClr>
                </a:solidFill>
                <a:latin typeface="Verdana"/>
              </a:rPr>
              <a:t> for </a:t>
            </a:r>
            <a:r>
              <a:rPr lang="en-US" sz="1400" b="0" u="none" dirty="0" err="1" smtClean="0">
                <a:solidFill>
                  <a:srgbClr val="000000">
                    <a:lumMod val="65000"/>
                    <a:lumOff val="35000"/>
                  </a:srgbClr>
                </a:solidFill>
                <a:latin typeface="Verdana"/>
              </a:rPr>
              <a:t>alle</a:t>
            </a:r>
            <a:r>
              <a:rPr lang="en-US" sz="1400" b="0" u="none" dirty="0" smtClean="0">
                <a:solidFill>
                  <a:srgbClr val="000000">
                    <a:lumMod val="65000"/>
                    <a:lumOff val="35000"/>
                  </a:srgbClr>
                </a:solidFill>
                <a:latin typeface="Verdana"/>
              </a:rPr>
              <a:t>. </a:t>
            </a:r>
            <a:endParaRPr lang="da-DK" altLang="da-DK" sz="1400" b="0" u="none" dirty="0" smtClean="0">
              <a:solidFill>
                <a:srgbClr val="000000">
                  <a:lumMod val="65000"/>
                  <a:lumOff val="35000"/>
                </a:srgbClr>
              </a:solidFill>
              <a:latin typeface="Verdana"/>
            </a:endParaRPr>
          </a:p>
        </p:txBody>
      </p:sp>
      <p:pic>
        <p:nvPicPr>
          <p:cNvPr id="102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2027238"/>
            <a:ext cx="2263775" cy="155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Billede 2"/>
          <p:cNvPicPr>
            <a:picLocks noChangeAspect="1"/>
          </p:cNvPicPr>
          <p:nvPr/>
        </p:nvPicPr>
        <p:blipFill>
          <a:blip r:embed="rId5">
            <a:extLst>
              <a:ext uri="{28A0092B-C50C-407E-A947-70E740481C1C}">
                <a14:useLocalDpi xmlns:a14="http://schemas.microsoft.com/office/drawing/2010/main" val="0"/>
              </a:ext>
            </a:extLst>
          </a:blip>
          <a:srcRect t="6297"/>
          <a:stretch>
            <a:fillRect/>
          </a:stretch>
        </p:blipFill>
        <p:spPr bwMode="auto">
          <a:xfrm>
            <a:off x="6943725" y="2995613"/>
            <a:ext cx="1901825"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1343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750" y="725488"/>
            <a:ext cx="6478588" cy="1247775"/>
          </a:xfrm>
        </p:spPr>
        <p:txBody>
          <a:bodyPr/>
          <a:lstStyle/>
          <a:p>
            <a:pPr eaLnBrk="1" hangingPunct="1"/>
            <a:r>
              <a:rPr lang="da-DK" altLang="da-DK" smtClean="0">
                <a:solidFill>
                  <a:srgbClr val="FF5E09"/>
                </a:solidFill>
              </a:rPr>
              <a:t>Revisors erklæringsydelser</a:t>
            </a:r>
          </a:p>
        </p:txBody>
      </p:sp>
      <p:pic>
        <p:nvPicPr>
          <p:cNvPr id="11267"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3"/>
          <p:cNvSpPr txBox="1">
            <a:spLocks noChangeArrowheads="1"/>
          </p:cNvSpPr>
          <p:nvPr/>
        </p:nvSpPr>
        <p:spPr bwMode="auto">
          <a:xfrm>
            <a:off x="611188" y="2636838"/>
            <a:ext cx="5326062"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71450" indent="-171450">
              <a:lnSpc>
                <a:spcPts val="3700"/>
              </a:lnSpc>
              <a:spcBef>
                <a:spcPct val="100000"/>
              </a:spcBef>
              <a:defRPr sz="3400" b="1" u="sng">
                <a:solidFill>
                  <a:srgbClr val="14143C"/>
                </a:solidFill>
                <a:latin typeface="Times New Roman" panose="02020603050405020304" pitchFamily="18" charset="0"/>
              </a:defRPr>
            </a:lvl1pPr>
            <a:lvl2pPr marL="742950" indent="-285750">
              <a:lnSpc>
                <a:spcPts val="2600"/>
              </a:lnSpc>
              <a:defRPr sz="2200">
                <a:solidFill>
                  <a:schemeClr val="tx1"/>
                </a:solidFill>
                <a:latin typeface="Verdana" panose="020B0604030504040204" pitchFamily="34" charset="0"/>
              </a:defRPr>
            </a:lvl2pPr>
            <a:lvl3pPr marL="1143000" indent="-228600">
              <a:lnSpc>
                <a:spcPts val="2200"/>
              </a:lnSpc>
              <a:defRPr sz="1600">
                <a:solidFill>
                  <a:schemeClr val="tx1"/>
                </a:solidFill>
                <a:latin typeface="Verdana" panose="020B0604030504040204" pitchFamily="34" charset="0"/>
              </a:defRPr>
            </a:lvl3pPr>
            <a:lvl4pPr marL="257175" indent="-252413">
              <a:lnSpc>
                <a:spcPts val="2600"/>
              </a:lnSpc>
              <a:buChar char="•"/>
              <a:defRPr sz="2200">
                <a:solidFill>
                  <a:schemeClr val="tx1"/>
                </a:solidFill>
                <a:latin typeface="Verdana" panose="020B0604030504040204" pitchFamily="34" charset="0"/>
              </a:defRPr>
            </a:lvl4pPr>
            <a:lvl5pPr marL="549275" indent="-290513">
              <a:lnSpc>
                <a:spcPts val="2000"/>
              </a:lnSpc>
              <a:buChar char="•"/>
              <a:defRPr sz="1600">
                <a:solidFill>
                  <a:schemeClr val="tx1"/>
                </a:solidFill>
                <a:latin typeface="Verdana" panose="020B0604030504040204" pitchFamily="34" charset="0"/>
              </a:defRPr>
            </a:lvl5pPr>
            <a:lvl6pPr marL="10064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6pPr>
            <a:lvl7pPr marL="14636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7pPr>
            <a:lvl8pPr marL="19208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8pPr>
            <a:lvl9pPr marL="2378075" indent="-290513" eaLnBrk="0" fontAlgn="base" hangingPunct="0">
              <a:lnSpc>
                <a:spcPts val="2000"/>
              </a:lnSpc>
              <a:spcBef>
                <a:spcPct val="0"/>
              </a:spcBef>
              <a:spcAft>
                <a:spcPct val="0"/>
              </a:spcAft>
              <a:buChar char="•"/>
              <a:defRPr sz="1600">
                <a:solidFill>
                  <a:schemeClr val="tx1"/>
                </a:solidFill>
                <a:latin typeface="Verdana" panose="020B0604030504040204" pitchFamily="34" charset="0"/>
              </a:defRPr>
            </a:lvl9pPr>
          </a:lstStyle>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Selvom grænsen for revisionspligt er sat ned er der fortsat stor efterspørgsel efter revisors erklæringsydelser</a:t>
            </a:r>
          </a:p>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Ni ud af 10 danske selskaber vælger fortsat en erklæring fra en revisor på deres årsregnskab</a:t>
            </a:r>
          </a:p>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Seks ud af 10 selskaber blev revideret</a:t>
            </a:r>
          </a:p>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Et ud af fem selskaber benyttede sig af revisors assistance</a:t>
            </a:r>
          </a:p>
          <a:p>
            <a:pPr eaLnBrk="1" hangingPunct="1">
              <a:lnSpc>
                <a:spcPct val="100000"/>
              </a:lnSpc>
              <a:buClr>
                <a:srgbClr val="FF5E09"/>
              </a:buClr>
              <a:buFont typeface="Courier New" panose="02070309020205020404" pitchFamily="49" charset="0"/>
              <a:buChar char="o"/>
              <a:defRPr/>
            </a:pPr>
            <a:r>
              <a:rPr lang="da-DK" altLang="da-DK" sz="1400" b="0" u="none" dirty="0" smtClean="0">
                <a:solidFill>
                  <a:srgbClr val="000000">
                    <a:lumMod val="65000"/>
                    <a:lumOff val="35000"/>
                  </a:srgbClr>
                </a:solidFill>
                <a:latin typeface="Verdana" panose="020B0604030504040204" pitchFamily="34" charset="0"/>
              </a:rPr>
              <a:t>Hver tiende valgte udvidet gennemgang</a:t>
            </a:r>
          </a:p>
        </p:txBody>
      </p:sp>
      <p:pic>
        <p:nvPicPr>
          <p:cNvPr id="11269" name="Billed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9513" y="2487613"/>
            <a:ext cx="2462212"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descr="http://cdn2.spotidoc.com/store/data/004807644_1-7ffbdfbf83f774825509c40963bfab4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65193">
            <a:off x="6632575" y="4205288"/>
            <a:ext cx="1479550"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80384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3_FSR">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Årsberetning 2013-14, 3 udkast">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0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1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2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SR">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Årsberetning 2013-14, 3 udkast">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4775</TotalTime>
  <Words>1632</Words>
  <Application>Microsoft Office PowerPoint</Application>
  <PresentationFormat>Skærmshow (4:3)</PresentationFormat>
  <Paragraphs>369</Paragraphs>
  <Slides>52</Slides>
  <Notes>16</Notes>
  <HiddenSlides>0</HiddenSlides>
  <MMClips>0</MMClips>
  <ScaleCrop>false</ScaleCrop>
  <HeadingPairs>
    <vt:vector size="8" baseType="variant">
      <vt:variant>
        <vt:lpstr>Benyttede skrifttyper</vt:lpstr>
      </vt:variant>
      <vt:variant>
        <vt:i4>6</vt:i4>
      </vt:variant>
      <vt:variant>
        <vt:lpstr>Tema</vt:lpstr>
      </vt:variant>
      <vt:variant>
        <vt:i4>17</vt:i4>
      </vt:variant>
      <vt:variant>
        <vt:lpstr>Integrerede OLE-servere</vt:lpstr>
      </vt:variant>
      <vt:variant>
        <vt:i4>1</vt:i4>
      </vt:variant>
      <vt:variant>
        <vt:lpstr>Slidetitler</vt:lpstr>
      </vt:variant>
      <vt:variant>
        <vt:i4>52</vt:i4>
      </vt:variant>
    </vt:vector>
  </HeadingPairs>
  <TitlesOfParts>
    <vt:vector size="76" baseType="lpstr">
      <vt:lpstr>ＭＳ Ｐゴシック</vt:lpstr>
      <vt:lpstr>Arial</vt:lpstr>
      <vt:lpstr>Courier New</vt:lpstr>
      <vt:lpstr>Symbol</vt:lpstr>
      <vt:lpstr>Times New Roman</vt:lpstr>
      <vt:lpstr>Verdana</vt:lpstr>
      <vt:lpstr>3_FSR</vt:lpstr>
      <vt:lpstr>FSR Powerpoint præsentation</vt:lpstr>
      <vt:lpstr>1_FSR Powerpoint præsentation</vt:lpstr>
      <vt:lpstr>FSR</vt:lpstr>
      <vt:lpstr>2_FSR Powerpoint præsentation</vt:lpstr>
      <vt:lpstr>3_FSR Powerpoint præsentation</vt:lpstr>
      <vt:lpstr>Årsberetning 2013-14, 3 udkast</vt:lpstr>
      <vt:lpstr>4_FSR Powerpoint præsentation</vt:lpstr>
      <vt:lpstr>5_FSR Powerpoint præsentation</vt:lpstr>
      <vt:lpstr>6_FSR Powerpoint præsentation</vt:lpstr>
      <vt:lpstr>7_FSR Powerpoint præsentation</vt:lpstr>
      <vt:lpstr>8_FSR Powerpoint præsentation</vt:lpstr>
      <vt:lpstr>1_Årsberetning 2013-14, 3 udkast</vt:lpstr>
      <vt:lpstr>9_FSR Powerpoint præsentation</vt:lpstr>
      <vt:lpstr>10_FSR Powerpoint præsentation</vt:lpstr>
      <vt:lpstr>11_FSR Powerpoint præsentation</vt:lpstr>
      <vt:lpstr>12_FSR Powerpoint præsentation</vt:lpstr>
      <vt:lpstr>Microsoft Excel-regneark</vt:lpstr>
      <vt:lpstr>Generalforsamling 2016</vt:lpstr>
      <vt:lpstr>Dagsorden</vt:lpstr>
      <vt:lpstr>PowerPoint-præsentation</vt:lpstr>
      <vt:lpstr>PowerPoint-præsentation</vt:lpstr>
      <vt:lpstr>Foreningsår med høj aktivitet</vt:lpstr>
      <vt:lpstr>Strategi 2016-2018</vt:lpstr>
      <vt:lpstr>Ny revisorlov</vt:lpstr>
      <vt:lpstr>Ny årsregnskabslov</vt:lpstr>
      <vt:lpstr>Revisors erklæringsydelser</vt:lpstr>
      <vt:lpstr>Digitalisering med omtanke</vt:lpstr>
      <vt:lpstr>Klar forbedring af kvaliteten </vt:lpstr>
      <vt:lpstr>Mere proportionalitet i sanktionerne</vt:lpstr>
      <vt:lpstr>CaseWare og KursusKaravenen</vt:lpstr>
      <vt:lpstr>Forventninger til 2016/17</vt:lpstr>
      <vt:lpstr>PowerPoint-præsentation</vt:lpstr>
      <vt:lpstr>Udvalgets medlemmer</vt:lpstr>
      <vt:lpstr>Suppleanter og sekretariat</vt:lpstr>
      <vt:lpstr>Årets sagsbehandling</vt:lpstr>
      <vt:lpstr>De seneste seks år har tilgangen af responsum- og honorarsager været således: </vt:lpstr>
      <vt:lpstr>Responsumudvalget behandlede i perioden         1. marts 2015 til 29. februar 2016                       45 responsumsager:</vt:lpstr>
      <vt:lpstr>For de 47 behandlede honorarsager (inkl. Omkostningsgodtgørelsessager) ser fordelingen således ud:</vt:lpstr>
      <vt:lpstr>Fordelingen mellem almindelige honorarsager og omkostningsgodtgørelsessager ses her:</vt:lpstr>
      <vt:lpstr>Afgørelserne i de 34 afsluttede honorarsager fordeler sig således:</vt:lpstr>
      <vt:lpstr>Formandens bemærkninger til året, der er gået:</vt:lpstr>
      <vt:lpstr>PowerPoint-præsentation</vt:lpstr>
      <vt:lpstr>Årsrapport 2015</vt:lpstr>
      <vt:lpstr>Årsrapport 2015</vt:lpstr>
      <vt:lpstr>Årsrapport 2015</vt:lpstr>
      <vt:lpstr>Årsrapport 2015</vt:lpstr>
      <vt:lpstr>Årsrapport 2015</vt:lpstr>
      <vt:lpstr>Årsrapport 2015</vt:lpstr>
      <vt:lpstr>Årsrapport 2015</vt:lpstr>
      <vt:lpstr>Årsrapport 2015</vt:lpstr>
      <vt:lpstr>Årsrapport 2015</vt:lpstr>
      <vt:lpstr>Årsrapport 2015</vt:lpstr>
      <vt:lpstr>Årsrapport 2015</vt:lpstr>
      <vt:lpstr>Årsrapport 2015</vt:lpstr>
      <vt:lpstr>PowerPoint-præsentation</vt:lpstr>
      <vt:lpstr>Forslag 1 – indsendelse af revisornævnskendelser  </vt:lpstr>
      <vt:lpstr>Motivering af forslag: </vt:lpstr>
      <vt:lpstr>Forslag 2 – Konsekvensændringer </vt:lpstr>
      <vt:lpstr>PowerPoint-præsentation</vt:lpstr>
      <vt:lpstr>Budgetoverslag 2016</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FSR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Anders Lau;tvj@fsr.dk</dc:creator>
  <cp:lastModifiedBy>Adam Winkler Neumann</cp:lastModifiedBy>
  <cp:revision>286</cp:revision>
  <cp:lastPrinted>2014-08-27T11:13:33Z</cp:lastPrinted>
  <dcterms:created xsi:type="dcterms:W3CDTF">2011-05-26T13:12:08Z</dcterms:created>
  <dcterms:modified xsi:type="dcterms:W3CDTF">2016-05-25T05:14:03Z</dcterms:modified>
</cp:coreProperties>
</file>